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3" r:id="rId3"/>
    <p:sldId id="285" r:id="rId4"/>
    <p:sldId id="276" r:id="rId5"/>
    <p:sldId id="289" r:id="rId6"/>
    <p:sldId id="265" r:id="rId7"/>
    <p:sldId id="291" r:id="rId8"/>
    <p:sldId id="273" r:id="rId9"/>
    <p:sldId id="307" r:id="rId10"/>
    <p:sldId id="292" r:id="rId11"/>
    <p:sldId id="296" r:id="rId12"/>
    <p:sldId id="295" r:id="rId13"/>
    <p:sldId id="298" r:id="rId14"/>
    <p:sldId id="294" r:id="rId15"/>
    <p:sldId id="299" r:id="rId16"/>
    <p:sldId id="308" r:id="rId17"/>
    <p:sldId id="312" r:id="rId18"/>
    <p:sldId id="311" r:id="rId19"/>
    <p:sldId id="300" r:id="rId20"/>
    <p:sldId id="301" r:id="rId21"/>
    <p:sldId id="302" r:id="rId22"/>
    <p:sldId id="303" r:id="rId23"/>
    <p:sldId id="304" r:id="rId24"/>
    <p:sldId id="306" r:id="rId25"/>
    <p:sldId id="314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F84019-6758-4E34-8F8C-F149AD0E1791}">
          <p14:sldIdLst>
            <p14:sldId id="256"/>
          </p14:sldIdLst>
        </p14:section>
        <p14:section name="Summary Section" id="{5161AA38-7E1B-4D17-BD7F-77232B4B969A}">
          <p14:sldIdLst>
            <p14:sldId id="313"/>
          </p14:sldIdLst>
        </p14:section>
        <p14:section name="Podsetnik" id="{EB496605-CF9F-4F16-894C-30FE55241A33}">
          <p14:sldIdLst>
            <p14:sldId id="285"/>
            <p14:sldId id="276"/>
            <p14:sldId id="289"/>
            <p14:sldId id="265"/>
          </p14:sldIdLst>
        </p14:section>
        <p14:section name="Tok podataka" id="{7F91FEA2-DE94-40B6-B287-3A4E3318BB91}">
          <p14:sldIdLst>
            <p14:sldId id="291"/>
          </p14:sldIdLst>
        </p14:section>
        <p14:section name="Implementacija" id="{3C05082F-75B7-43CD-8841-38DDB72E3306}">
          <p14:sldIdLst>
            <p14:sldId id="273"/>
            <p14:sldId id="307"/>
            <p14:sldId id="292"/>
            <p14:sldId id="296"/>
            <p14:sldId id="295"/>
            <p14:sldId id="298"/>
            <p14:sldId id="294"/>
          </p14:sldIdLst>
        </p14:section>
        <p14:section name="Rezultat" id="{9F772886-3167-4C3D-9241-FEDC0F697E2B}">
          <p14:sldIdLst>
            <p14:sldId id="299"/>
            <p14:sldId id="308"/>
            <p14:sldId id="312"/>
            <p14:sldId id="311"/>
            <p14:sldId id="300"/>
            <p14:sldId id="301"/>
            <p14:sldId id="302"/>
            <p14:sldId id="303"/>
            <p14:sldId id="304"/>
            <p14:sldId id="306"/>
          </p14:sldIdLst>
        </p14:section>
        <p14:section name="Demo" id="{90F2D53A-8379-4779-86D9-72444B1C3091}">
          <p14:sldIdLst>
            <p14:sldId id="314"/>
          </p14:sldIdLst>
        </p14:section>
        <p14:section name="Kraj" id="{8AE93C2B-B415-47D3-9DBB-E684728474F0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A4B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6B1EB-ACEC-8029-31AB-1D9C152916C0}" v="3" dt="2023-02-01T21:06:15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vetli stil 2 – Naglašavanj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jlo Marjanovic" userId="S::m.marjanovic@elfak.rs::37f33864-602f-4ed7-8ad0-3725e8c36efe" providerId="AD" clId="Web-{95104EE6-D137-DF15-7777-3E628D7F31DC}"/>
    <pc:docChg chg="modSld">
      <pc:chgData name="Mihajlo Marjanovic" userId="S::m.marjanovic@elfak.rs::37f33864-602f-4ed7-8ad0-3725e8c36efe" providerId="AD" clId="Web-{95104EE6-D137-DF15-7777-3E628D7F31DC}" dt="2022-12-04T00:21:51.292" v="76" actId="20577"/>
      <pc:docMkLst>
        <pc:docMk/>
      </pc:docMkLst>
      <pc:sldChg chg="modSp">
        <pc:chgData name="Mihajlo Marjanovic" userId="S::m.marjanovic@elfak.rs::37f33864-602f-4ed7-8ad0-3725e8c36efe" providerId="AD" clId="Web-{95104EE6-D137-DF15-7777-3E628D7F31DC}" dt="2022-12-04T00:21:51.292" v="76" actId="20577"/>
        <pc:sldMkLst>
          <pc:docMk/>
          <pc:sldMk cId="3170651366" sldId="256"/>
        </pc:sldMkLst>
        <pc:spChg chg="mod">
          <ac:chgData name="Mihajlo Marjanovic" userId="S::m.marjanovic@elfak.rs::37f33864-602f-4ed7-8ad0-3725e8c36efe" providerId="AD" clId="Web-{95104EE6-D137-DF15-7777-3E628D7F31DC}" dt="2022-12-04T00:21:51.292" v="76" actId="20577"/>
          <ac:spMkLst>
            <pc:docMk/>
            <pc:sldMk cId="3170651366" sldId="256"/>
            <ac:spMk id="2" creationId="{8448FD28-1773-5CCE-8184-2697B1B663E6}"/>
          </ac:spMkLst>
        </pc:spChg>
      </pc:sldChg>
      <pc:sldChg chg="modSp">
        <pc:chgData name="Mihajlo Marjanovic" userId="S::m.marjanovic@elfak.rs::37f33864-602f-4ed7-8ad0-3725e8c36efe" providerId="AD" clId="Web-{95104EE6-D137-DF15-7777-3E628D7F31DC}" dt="2022-12-03T23:52:18.525" v="38" actId="20577"/>
        <pc:sldMkLst>
          <pc:docMk/>
          <pc:sldMk cId="4124506674" sldId="265"/>
        </pc:sldMkLst>
        <pc:spChg chg="mod">
          <ac:chgData name="Mihajlo Marjanovic" userId="S::m.marjanovic@elfak.rs::37f33864-602f-4ed7-8ad0-3725e8c36efe" providerId="AD" clId="Web-{95104EE6-D137-DF15-7777-3E628D7F31DC}" dt="2022-12-03T23:52:18.525" v="38" actId="20577"/>
          <ac:spMkLst>
            <pc:docMk/>
            <pc:sldMk cId="4124506674" sldId="265"/>
            <ac:spMk id="4" creationId="{14729417-69F4-A424-5117-E372D330E5CC}"/>
          </ac:spMkLst>
        </pc:spChg>
      </pc:sldChg>
      <pc:sldChg chg="modSp">
        <pc:chgData name="Mihajlo Marjanovic" userId="S::m.marjanovic@elfak.rs::37f33864-602f-4ed7-8ad0-3725e8c36efe" providerId="AD" clId="Web-{95104EE6-D137-DF15-7777-3E628D7F31DC}" dt="2022-12-03T22:58:32.454" v="32" actId="20577"/>
        <pc:sldMkLst>
          <pc:docMk/>
          <pc:sldMk cId="833882990" sldId="267"/>
        </pc:sldMkLst>
        <pc:spChg chg="mod">
          <ac:chgData name="Mihajlo Marjanovic" userId="S::m.marjanovic@elfak.rs::37f33864-602f-4ed7-8ad0-3725e8c36efe" providerId="AD" clId="Web-{95104EE6-D137-DF15-7777-3E628D7F31DC}" dt="2022-12-03T22:58:32.454" v="32" actId="20577"/>
          <ac:spMkLst>
            <pc:docMk/>
            <pc:sldMk cId="833882990" sldId="267"/>
            <ac:spMk id="8" creationId="{1CF3CE75-4451-EB79-D2A8-DAE046CF4B39}"/>
          </ac:spMkLst>
        </pc:spChg>
      </pc:sldChg>
      <pc:sldChg chg="modSp">
        <pc:chgData name="Mihajlo Marjanovic" userId="S::m.marjanovic@elfak.rs::37f33864-602f-4ed7-8ad0-3725e8c36efe" providerId="AD" clId="Web-{95104EE6-D137-DF15-7777-3E628D7F31DC}" dt="2022-12-03T23:55:52.376" v="43" actId="20577"/>
        <pc:sldMkLst>
          <pc:docMk/>
          <pc:sldMk cId="4173853063" sldId="281"/>
        </pc:sldMkLst>
        <pc:spChg chg="mod">
          <ac:chgData name="Mihajlo Marjanovic" userId="S::m.marjanovic@elfak.rs::37f33864-602f-4ed7-8ad0-3725e8c36efe" providerId="AD" clId="Web-{95104EE6-D137-DF15-7777-3E628D7F31DC}" dt="2022-12-03T23:55:52.376" v="43" actId="20577"/>
          <ac:spMkLst>
            <pc:docMk/>
            <pc:sldMk cId="4173853063" sldId="281"/>
            <ac:spMk id="14" creationId="{93C7777B-7981-6719-7B15-974CC837333B}"/>
          </ac:spMkLst>
        </pc:spChg>
      </pc:sldChg>
    </pc:docChg>
  </pc:docChgLst>
  <pc:docChgLst>
    <pc:chgData name="Stanko Milosavljevic" userId="S::stankomilosavljevic@elfak.rs::da4def73-84df-4a4c-b43c-d2fcb625b5c6" providerId="AD" clId="Web-{CEA78493-4078-E57D-45D1-802A38C960C1}"/>
    <pc:docChg chg="modSld">
      <pc:chgData name="Stanko Milosavljevic" userId="S::stankomilosavljevic@elfak.rs::da4def73-84df-4a4c-b43c-d2fcb625b5c6" providerId="AD" clId="Web-{CEA78493-4078-E57D-45D1-802A38C960C1}" dt="2022-12-04T12:50:27.214" v="21" actId="20577"/>
      <pc:docMkLst>
        <pc:docMk/>
      </pc:docMkLst>
      <pc:sldChg chg="modSp">
        <pc:chgData name="Stanko Milosavljevic" userId="S::stankomilosavljevic@elfak.rs::da4def73-84df-4a4c-b43c-d2fcb625b5c6" providerId="AD" clId="Web-{CEA78493-4078-E57D-45D1-802A38C960C1}" dt="2022-12-04T12:45:44.705" v="2"/>
        <pc:sldMkLst>
          <pc:docMk/>
          <pc:sldMk cId="3170651366" sldId="256"/>
        </pc:sldMkLst>
        <pc:picChg chg="mod">
          <ac:chgData name="Stanko Milosavljevic" userId="S::stankomilosavljevic@elfak.rs::da4def73-84df-4a4c-b43c-d2fcb625b5c6" providerId="AD" clId="Web-{CEA78493-4078-E57D-45D1-802A38C960C1}" dt="2022-12-04T12:45:44.705" v="2"/>
          <ac:picMkLst>
            <pc:docMk/>
            <pc:sldMk cId="3170651366" sldId="256"/>
            <ac:picMk id="53" creationId="{7BFCB632-3912-EF9F-29BB-33FF6149E608}"/>
          </ac:picMkLst>
        </pc:picChg>
      </pc:sldChg>
      <pc:sldChg chg="modSp">
        <pc:chgData name="Stanko Milosavljevic" userId="S::stankomilosavljevic@elfak.rs::da4def73-84df-4a4c-b43c-d2fcb625b5c6" providerId="AD" clId="Web-{CEA78493-4078-E57D-45D1-802A38C960C1}" dt="2022-12-04T12:47:14.239" v="11" actId="20577"/>
        <pc:sldMkLst>
          <pc:docMk/>
          <pc:sldMk cId="3040625238" sldId="258"/>
        </pc:sldMkLst>
        <pc:spChg chg="mod">
          <ac:chgData name="Stanko Milosavljevic" userId="S::stankomilosavljevic@elfak.rs::da4def73-84df-4a4c-b43c-d2fcb625b5c6" providerId="AD" clId="Web-{CEA78493-4078-E57D-45D1-802A38C960C1}" dt="2022-12-04T12:47:14.239" v="11" actId="20577"/>
          <ac:spMkLst>
            <pc:docMk/>
            <pc:sldMk cId="3040625238" sldId="258"/>
            <ac:spMk id="10" creationId="{378A7E2A-2044-9977-CAC3-D38F2CE2232F}"/>
          </ac:spMkLst>
        </pc:spChg>
      </pc:sldChg>
      <pc:sldChg chg="modSp">
        <pc:chgData name="Stanko Milosavljevic" userId="S::stankomilosavljevic@elfak.rs::da4def73-84df-4a4c-b43c-d2fcb625b5c6" providerId="AD" clId="Web-{CEA78493-4078-E57D-45D1-802A38C960C1}" dt="2022-12-04T12:48:34.773" v="15" actId="20577"/>
        <pc:sldMkLst>
          <pc:docMk/>
          <pc:sldMk cId="3786498887" sldId="260"/>
        </pc:sldMkLst>
        <pc:graphicFrameChg chg="modGraphic">
          <ac:chgData name="Stanko Milosavljevic" userId="S::stankomilosavljevic@elfak.rs::da4def73-84df-4a4c-b43c-d2fcb625b5c6" providerId="AD" clId="Web-{CEA78493-4078-E57D-45D1-802A38C960C1}" dt="2022-12-04T12:48:34.773" v="15" actId="20577"/>
          <ac:graphicFrameMkLst>
            <pc:docMk/>
            <pc:sldMk cId="3786498887" sldId="260"/>
            <ac:graphicFrameMk id="9" creationId="{6906AC70-B1B0-E5D1-7F93-B7EAC86CC013}"/>
          </ac:graphicFrameMkLst>
        </pc:graphicFrameChg>
      </pc:sldChg>
      <pc:sldChg chg="modSp">
        <pc:chgData name="Stanko Milosavljevic" userId="S::stankomilosavljevic@elfak.rs::da4def73-84df-4a4c-b43c-d2fcb625b5c6" providerId="AD" clId="Web-{CEA78493-4078-E57D-45D1-802A38C960C1}" dt="2022-12-04T12:45:16.376" v="1"/>
        <pc:sldMkLst>
          <pc:docMk/>
          <pc:sldMk cId="85342347" sldId="279"/>
        </pc:sldMkLst>
        <pc:picChg chg="mod">
          <ac:chgData name="Stanko Milosavljevic" userId="S::stankomilosavljevic@elfak.rs::da4def73-84df-4a4c-b43c-d2fcb625b5c6" providerId="AD" clId="Web-{CEA78493-4078-E57D-45D1-802A38C960C1}" dt="2022-12-04T12:45:16.376" v="1"/>
          <ac:picMkLst>
            <pc:docMk/>
            <pc:sldMk cId="85342347" sldId="279"/>
            <ac:picMk id="53" creationId="{7BFCB632-3912-EF9F-29BB-33FF6149E608}"/>
          </ac:picMkLst>
        </pc:picChg>
      </pc:sldChg>
      <pc:sldChg chg="modSp">
        <pc:chgData name="Stanko Milosavljevic" userId="S::stankomilosavljevic@elfak.rs::da4def73-84df-4a4c-b43c-d2fcb625b5c6" providerId="AD" clId="Web-{CEA78493-4078-E57D-45D1-802A38C960C1}" dt="2022-12-04T12:50:27.214" v="21" actId="20577"/>
        <pc:sldMkLst>
          <pc:docMk/>
          <pc:sldMk cId="4173853063" sldId="281"/>
        </pc:sldMkLst>
        <pc:spChg chg="mod">
          <ac:chgData name="Stanko Milosavljevic" userId="S::stankomilosavljevic@elfak.rs::da4def73-84df-4a4c-b43c-d2fcb625b5c6" providerId="AD" clId="Web-{CEA78493-4078-E57D-45D1-802A38C960C1}" dt="2022-12-04T12:50:27.214" v="21" actId="20577"/>
          <ac:spMkLst>
            <pc:docMk/>
            <pc:sldMk cId="4173853063" sldId="281"/>
            <ac:spMk id="14" creationId="{93C7777B-7981-6719-7B15-974CC837333B}"/>
          </ac:spMkLst>
        </pc:spChg>
      </pc:sldChg>
      <pc:sldChg chg="modSp">
        <pc:chgData name="Stanko Milosavljevic" userId="S::stankomilosavljevic@elfak.rs::da4def73-84df-4a4c-b43c-d2fcb625b5c6" providerId="AD" clId="Web-{CEA78493-4078-E57D-45D1-802A38C960C1}" dt="2022-12-04T12:36:48.716" v="0" actId="14100"/>
        <pc:sldMkLst>
          <pc:docMk/>
          <pc:sldMk cId="681861950" sldId="284"/>
        </pc:sldMkLst>
        <pc:picChg chg="mod">
          <ac:chgData name="Stanko Milosavljevic" userId="S::stankomilosavljevic@elfak.rs::da4def73-84df-4a4c-b43c-d2fcb625b5c6" providerId="AD" clId="Web-{CEA78493-4078-E57D-45D1-802A38C960C1}" dt="2022-12-04T12:36:48.716" v="0" actId="14100"/>
          <ac:picMkLst>
            <pc:docMk/>
            <pc:sldMk cId="681861950" sldId="284"/>
            <ac:picMk id="2050" creationId="{7A55BE07-76DC-AC2D-D6A1-4752EB1B2415}"/>
          </ac:picMkLst>
        </pc:picChg>
      </pc:sldChg>
    </pc:docChg>
  </pc:docChgLst>
  <pc:docChgLst>
    <pc:chgData name="Stanko Milosavljevic" userId="S::stankomilosavljevic@elfak.rs::da4def73-84df-4a4c-b43c-d2fcb625b5c6" providerId="AD" clId="Web-{05E94158-7495-A0DA-F5E3-5803B0F00400}"/>
    <pc:docChg chg="modSld">
      <pc:chgData name="Stanko Milosavljevic" userId="S::stankomilosavljevic@elfak.rs::da4def73-84df-4a4c-b43c-d2fcb625b5c6" providerId="AD" clId="Web-{05E94158-7495-A0DA-F5E3-5803B0F00400}" dt="2022-11-19T18:51:04.913" v="0"/>
      <pc:docMkLst>
        <pc:docMk/>
      </pc:docMkLst>
      <pc:sldChg chg="modSp">
        <pc:chgData name="Stanko Milosavljevic" userId="S::stankomilosavljevic@elfak.rs::da4def73-84df-4a4c-b43c-d2fcb625b5c6" providerId="AD" clId="Web-{05E94158-7495-A0DA-F5E3-5803B0F00400}" dt="2022-11-19T18:51:04.913" v="0"/>
        <pc:sldMkLst>
          <pc:docMk/>
          <pc:sldMk cId="2136639833" sldId="259"/>
        </pc:sldMkLst>
        <pc:graphicFrameChg chg="modGraphic">
          <ac:chgData name="Stanko Milosavljevic" userId="S::stankomilosavljevic@elfak.rs::da4def73-84df-4a4c-b43c-d2fcb625b5c6" providerId="AD" clId="Web-{05E94158-7495-A0DA-F5E3-5803B0F00400}" dt="2022-11-19T18:51:04.913" v="0"/>
          <ac:graphicFrameMkLst>
            <pc:docMk/>
            <pc:sldMk cId="2136639833" sldId="259"/>
            <ac:graphicFrameMk id="4" creationId="{05D0A8E2-2F64-782F-3CA8-40449574EDB4}"/>
          </ac:graphicFrameMkLst>
        </pc:graphicFrameChg>
      </pc:sldChg>
    </pc:docChg>
  </pc:docChgLst>
  <pc:docChgLst>
    <pc:chgData name="Mihajlo Marjanovic" userId="S::m.marjanovic@elfak.rs::37f33864-602f-4ed7-8ad0-3725e8c36efe" providerId="AD" clId="Web-{B3EB9956-5D2A-ECC2-CA86-3AF55C798175}"/>
    <pc:docChg chg="modSld">
      <pc:chgData name="Mihajlo Marjanovic" userId="S::m.marjanovic@elfak.rs::37f33864-602f-4ed7-8ad0-3725e8c36efe" providerId="AD" clId="Web-{B3EB9956-5D2A-ECC2-CA86-3AF55C798175}" dt="2022-12-04T12:50:01.864" v="22"/>
      <pc:docMkLst>
        <pc:docMk/>
      </pc:docMkLst>
      <pc:sldChg chg="addSp delSp modSp mod setBg setClrOvrMap">
        <pc:chgData name="Mihajlo Marjanovic" userId="S::m.marjanovic@elfak.rs::37f33864-602f-4ed7-8ad0-3725e8c36efe" providerId="AD" clId="Web-{B3EB9956-5D2A-ECC2-CA86-3AF55C798175}" dt="2022-12-04T12:46:35.843" v="5"/>
        <pc:sldMkLst>
          <pc:docMk/>
          <pc:sldMk cId="3170651366" sldId="256"/>
        </pc:sldMkLst>
        <pc:spChg chg="mod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2" creationId="{8448FD28-1773-5CCE-8184-2697B1B663E6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52" creationId="{71B2258F-86CA-4D4D-8270-BC05FCDEBFB3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14.858" v="1"/>
          <ac:spMkLst>
            <pc:docMk/>
            <pc:sldMk cId="3170651366" sldId="256"/>
            <ac:spMk id="58" creationId="{E91DC736-0EF8-4F87-9146-EBF1D2EE4D3D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14.858" v="1"/>
          <ac:spMkLst>
            <pc:docMk/>
            <pc:sldMk cId="3170651366" sldId="256"/>
            <ac:spMk id="60" creationId="{097CD68E-23E3-4007-8847-CD0944C4F7BE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14.858" v="1"/>
          <ac:spMkLst>
            <pc:docMk/>
            <pc:sldMk cId="3170651366" sldId="256"/>
            <ac:spMk id="62" creationId="{AF2F604E-43BE-4DC3-B983-E071523364F8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14.858" v="1"/>
          <ac:spMkLst>
            <pc:docMk/>
            <pc:sldMk cId="3170651366" sldId="256"/>
            <ac:spMk id="64" creationId="{08C9B587-E65E-4B52-B37C-ABEBB6E87928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23.249" v="3"/>
          <ac:spMkLst>
            <pc:docMk/>
            <pc:sldMk cId="3170651366" sldId="256"/>
            <ac:spMk id="66" creationId="{71B2258F-86CA-4D4D-8270-BC05FCDEBFB3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68" creationId="{0AB225BA-7412-4605-8E8D-5AED2BF56A11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69" creationId="{604BB9CD-970D-4FE5-B4E3-D651735BF4FE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70" creationId="{5E0D6276-8D53-4DDA-A15A-90E0831F6D61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6:35.843" v="5"/>
          <ac:spMkLst>
            <pc:docMk/>
            <pc:sldMk cId="3170651366" sldId="256"/>
            <ac:spMk id="71" creationId="{00C150C7-96FB-4EB9-BDF9-212535A6089F}"/>
          </ac:spMkLst>
        </pc:spChg>
        <pc:picChg chg="mod">
          <ac:chgData name="Mihajlo Marjanovic" userId="S::m.marjanovic@elfak.rs::37f33864-602f-4ed7-8ad0-3725e8c36efe" providerId="AD" clId="Web-{B3EB9956-5D2A-ECC2-CA86-3AF55C798175}" dt="2022-12-04T12:46:35.843" v="5"/>
          <ac:picMkLst>
            <pc:docMk/>
            <pc:sldMk cId="3170651366" sldId="256"/>
            <ac:picMk id="53" creationId="{7BFCB632-3912-EF9F-29BB-33FF6149E608}"/>
          </ac:picMkLst>
        </pc:picChg>
      </pc:sldChg>
      <pc:sldChg chg="addSp delSp modSp mod setBg">
        <pc:chgData name="Mihajlo Marjanovic" userId="S::m.marjanovic@elfak.rs::37f33864-602f-4ed7-8ad0-3725e8c36efe" providerId="AD" clId="Web-{B3EB9956-5D2A-ECC2-CA86-3AF55C798175}" dt="2022-12-04T12:48:24.002" v="20" actId="1076"/>
        <pc:sldMkLst>
          <pc:docMk/>
          <pc:sldMk cId="3786498887" sldId="260"/>
        </pc:sldMkLst>
        <pc:spChg chg="mod">
          <ac:chgData name="Mihajlo Marjanovic" userId="S::m.marjanovic@elfak.rs::37f33864-602f-4ed7-8ad0-3725e8c36efe" providerId="AD" clId="Web-{B3EB9956-5D2A-ECC2-CA86-3AF55C798175}" dt="2022-12-04T12:47:58.220" v="13"/>
          <ac:spMkLst>
            <pc:docMk/>
            <pc:sldMk cId="3786498887" sldId="260"/>
            <ac:spMk id="2" creationId="{5AB1E7B2-0400-5577-FADC-9A1B125836B3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8:14.345" v="17"/>
          <ac:spMkLst>
            <pc:docMk/>
            <pc:sldMk cId="3786498887" sldId="260"/>
            <ac:spMk id="3" creationId="{43D4181F-BC06-183F-984F-A3138EF188FD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7:58.220" v="13"/>
          <ac:spMkLst>
            <pc:docMk/>
            <pc:sldMk cId="3786498887" sldId="260"/>
            <ac:spMk id="11" creationId="{F68B3F68-107C-434F-AA38-110D5EA91B85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7:58.220" v="13"/>
          <ac:spMkLst>
            <pc:docMk/>
            <pc:sldMk cId="3786498887" sldId="260"/>
            <ac:spMk id="12" creationId="{BACC6370-2D7E-4714-9D71-7542949D7D5D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7:58.220" v="13"/>
          <ac:spMkLst>
            <pc:docMk/>
            <pc:sldMk cId="3786498887" sldId="260"/>
            <ac:spMk id="13" creationId="{AAD0DBB9-1A4B-4391-81D4-CB19F9AB918A}"/>
          </ac:spMkLst>
        </pc:spChg>
        <pc:spChg chg="add del">
          <ac:chgData name="Mihajlo Marjanovic" userId="S::m.marjanovic@elfak.rs::37f33864-602f-4ed7-8ad0-3725e8c36efe" providerId="AD" clId="Web-{B3EB9956-5D2A-ECC2-CA86-3AF55C798175}" dt="2022-12-04T12:47:58.220" v="13"/>
          <ac:spMkLst>
            <pc:docMk/>
            <pc:sldMk cId="3786498887" sldId="260"/>
            <ac:spMk id="15" creationId="{063BBA22-50EA-4C4D-BE05-F1CE4E63AA56}"/>
          </ac:spMkLst>
        </pc:spChg>
        <pc:spChg chg="add del mod">
          <ac:chgData name="Mihajlo Marjanovic" userId="S::m.marjanovic@elfak.rs::37f33864-602f-4ed7-8ad0-3725e8c36efe" providerId="AD" clId="Web-{B3EB9956-5D2A-ECC2-CA86-3AF55C798175}" dt="2022-12-04T12:48:07.658" v="15"/>
          <ac:spMkLst>
            <pc:docMk/>
            <pc:sldMk cId="3786498887" sldId="260"/>
            <ac:spMk id="51" creationId="{1F08F540-EB8E-7F10-1B77-EB13A0DC19A3}"/>
          </ac:spMkLst>
        </pc:spChg>
        <pc:spChg chg="add del mod">
          <ac:chgData name="Mihajlo Marjanovic" userId="S::m.marjanovic@elfak.rs::37f33864-602f-4ed7-8ad0-3725e8c36efe" providerId="AD" clId="Web-{B3EB9956-5D2A-ECC2-CA86-3AF55C798175}" dt="2022-12-04T12:48:17.267" v="19"/>
          <ac:spMkLst>
            <pc:docMk/>
            <pc:sldMk cId="3786498887" sldId="260"/>
            <ac:spMk id="73" creationId="{B9D8BBA4-9641-52E5-A9AC-380A8EB86600}"/>
          </ac:spMkLst>
        </pc:spChg>
        <pc:graphicFrameChg chg="add del">
          <ac:chgData name="Mihajlo Marjanovic" userId="S::m.marjanovic@elfak.rs::37f33864-602f-4ed7-8ad0-3725e8c36efe" providerId="AD" clId="Web-{B3EB9956-5D2A-ECC2-CA86-3AF55C798175}" dt="2022-12-04T12:47:31.688" v="7"/>
          <ac:graphicFrameMkLst>
            <pc:docMk/>
            <pc:sldMk cId="3786498887" sldId="260"/>
            <ac:graphicFrameMk id="5" creationId="{6906AC70-B1B0-E5D1-7F93-B7EAC86CC013}"/>
          </ac:graphicFrameMkLst>
        </pc:graphicFrameChg>
        <pc:graphicFrameChg chg="add del">
          <ac:chgData name="Mihajlo Marjanovic" userId="S::m.marjanovic@elfak.rs::37f33864-602f-4ed7-8ad0-3725e8c36efe" providerId="AD" clId="Web-{B3EB9956-5D2A-ECC2-CA86-3AF55C798175}" dt="2022-12-04T12:47:37.813" v="9"/>
          <ac:graphicFrameMkLst>
            <pc:docMk/>
            <pc:sldMk cId="3786498887" sldId="260"/>
            <ac:graphicFrameMk id="7" creationId="{437BC750-6AA3-F2B4-BFDF-63CF03B37DD4}"/>
          </ac:graphicFrameMkLst>
        </pc:graphicFrameChg>
        <pc:graphicFrameChg chg="add del mod">
          <ac:chgData name="Mihajlo Marjanovic" userId="S::m.marjanovic@elfak.rs::37f33864-602f-4ed7-8ad0-3725e8c36efe" providerId="AD" clId="Web-{B3EB9956-5D2A-ECC2-CA86-3AF55C798175}" dt="2022-12-04T12:48:24.002" v="20" actId="1076"/>
          <ac:graphicFrameMkLst>
            <pc:docMk/>
            <pc:sldMk cId="3786498887" sldId="260"/>
            <ac:graphicFrameMk id="9" creationId="{6906AC70-B1B0-E5D1-7F93-B7EAC86CC013}"/>
          </ac:graphicFrameMkLst>
        </pc:graphicFrameChg>
        <pc:graphicFrameChg chg="add del">
          <ac:chgData name="Mihajlo Marjanovic" userId="S::m.marjanovic@elfak.rs::37f33864-602f-4ed7-8ad0-3725e8c36efe" providerId="AD" clId="Web-{B3EB9956-5D2A-ECC2-CA86-3AF55C798175}" dt="2022-12-04T12:47:58.220" v="13"/>
          <ac:graphicFrameMkLst>
            <pc:docMk/>
            <pc:sldMk cId="3786498887" sldId="260"/>
            <ac:graphicFrameMk id="14" creationId="{993F867E-79C9-6F20-CC52-E69D8F819B1C}"/>
          </ac:graphicFrameMkLst>
        </pc:graphicFrameChg>
      </pc:sldChg>
      <pc:sldChg chg="addSp delSp">
        <pc:chgData name="Mihajlo Marjanovic" userId="S::m.marjanovic@elfak.rs::37f33864-602f-4ed7-8ad0-3725e8c36efe" providerId="AD" clId="Web-{B3EB9956-5D2A-ECC2-CA86-3AF55C798175}" dt="2022-12-04T12:50:01.864" v="22"/>
        <pc:sldMkLst>
          <pc:docMk/>
          <pc:sldMk cId="4173853063" sldId="281"/>
        </pc:sldMkLst>
        <pc:spChg chg="add del">
          <ac:chgData name="Mihajlo Marjanovic" userId="S::m.marjanovic@elfak.rs::37f33864-602f-4ed7-8ad0-3725e8c36efe" providerId="AD" clId="Web-{B3EB9956-5D2A-ECC2-CA86-3AF55C798175}" dt="2022-12-04T12:50:01.864" v="22"/>
          <ac:spMkLst>
            <pc:docMk/>
            <pc:sldMk cId="4173853063" sldId="281"/>
            <ac:spMk id="13" creationId="{D01C03DD-28B3-9006-8C90-C820F0621210}"/>
          </ac:spMkLst>
        </pc:spChg>
        <pc:graphicFrameChg chg="add del">
          <ac:chgData name="Mihajlo Marjanovic" userId="S::m.marjanovic@elfak.rs::37f33864-602f-4ed7-8ad0-3725e8c36efe" providerId="AD" clId="Web-{B3EB9956-5D2A-ECC2-CA86-3AF55C798175}" dt="2022-12-04T12:50:01.864" v="22"/>
          <ac:graphicFrameMkLst>
            <pc:docMk/>
            <pc:sldMk cId="4173853063" sldId="281"/>
            <ac:graphicFrameMk id="39" creationId="{A3BE4032-1DA7-9F6F-4D13-53DBB60435DC}"/>
          </ac:graphicFrameMkLst>
        </pc:graphicFrameChg>
      </pc:sldChg>
    </pc:docChg>
  </pc:docChgLst>
  <pc:docChgLst>
    <pc:chgData name="Stanko Milosavljevic" userId="da4def73-84df-4a4c-b43c-d2fcb625b5c6" providerId="ADAL" clId="{A91E8DDC-F455-43B5-AB21-0D5A8CD3181E}"/>
    <pc:docChg chg="undo custSel addSld delSld modSld sldOrd">
      <pc:chgData name="Stanko Milosavljevic" userId="da4def73-84df-4a4c-b43c-d2fcb625b5c6" providerId="ADAL" clId="{A91E8DDC-F455-43B5-AB21-0D5A8CD3181E}" dt="2022-12-04T12:32:30.777" v="6695" actId="47"/>
      <pc:docMkLst>
        <pc:docMk/>
      </pc:docMkLst>
      <pc:sldChg chg="modSp mod">
        <pc:chgData name="Stanko Milosavljevic" userId="da4def73-84df-4a4c-b43c-d2fcb625b5c6" providerId="ADAL" clId="{A91E8DDC-F455-43B5-AB21-0D5A8CD3181E}" dt="2022-12-02T00:19:17.188" v="2805" actId="14100"/>
        <pc:sldMkLst>
          <pc:docMk/>
          <pc:sldMk cId="3170651366" sldId="256"/>
        </pc:sldMkLst>
        <pc:spChg chg="mod">
          <ac:chgData name="Stanko Milosavljevic" userId="da4def73-84df-4a4c-b43c-d2fcb625b5c6" providerId="ADAL" clId="{A91E8DDC-F455-43B5-AB21-0D5A8CD3181E}" dt="2022-12-02T00:19:17.188" v="2805" actId="14100"/>
          <ac:spMkLst>
            <pc:docMk/>
            <pc:sldMk cId="3170651366" sldId="256"/>
            <ac:spMk id="2" creationId="{8448FD28-1773-5CCE-8184-2697B1B663E6}"/>
          </ac:spMkLst>
        </pc:spChg>
        <pc:picChg chg="mod">
          <ac:chgData name="Stanko Milosavljevic" userId="da4def73-84df-4a4c-b43c-d2fcb625b5c6" providerId="ADAL" clId="{A91E8DDC-F455-43B5-AB21-0D5A8CD3181E}" dt="2022-12-01T17:45:37.826" v="2207" actId="1076"/>
          <ac:picMkLst>
            <pc:docMk/>
            <pc:sldMk cId="3170651366" sldId="256"/>
            <ac:picMk id="53" creationId="{7BFCB632-3912-EF9F-29BB-33FF6149E608}"/>
          </ac:picMkLst>
        </pc:picChg>
      </pc:sldChg>
      <pc:sldChg chg="modSp mod">
        <pc:chgData name="Stanko Milosavljevic" userId="da4def73-84df-4a4c-b43c-d2fcb625b5c6" providerId="ADAL" clId="{A91E8DDC-F455-43B5-AB21-0D5A8CD3181E}" dt="2022-12-04T12:30:41.030" v="6682" actId="114"/>
        <pc:sldMkLst>
          <pc:docMk/>
          <pc:sldMk cId="3040625238" sldId="258"/>
        </pc:sldMkLst>
        <pc:spChg chg="mod">
          <ac:chgData name="Stanko Milosavljevic" userId="da4def73-84df-4a4c-b43c-d2fcb625b5c6" providerId="ADAL" clId="{A91E8DDC-F455-43B5-AB21-0D5A8CD3181E}" dt="2022-12-04T12:30:41.030" v="6682" actId="114"/>
          <ac:spMkLst>
            <pc:docMk/>
            <pc:sldMk cId="3040625238" sldId="258"/>
            <ac:spMk id="10" creationId="{378A7E2A-2044-9977-CAC3-D38F2CE2232F}"/>
          </ac:spMkLst>
        </pc:spChg>
        <pc:picChg chg="mod">
          <ac:chgData name="Stanko Milosavljevic" userId="da4def73-84df-4a4c-b43c-d2fcb625b5c6" providerId="ADAL" clId="{A91E8DDC-F455-43B5-AB21-0D5A8CD3181E}" dt="2022-12-01T16:58:51.106" v="383" actId="14100"/>
          <ac:picMkLst>
            <pc:docMk/>
            <pc:sldMk cId="3040625238" sldId="258"/>
            <ac:picMk id="5" creationId="{3DA6DF87-FB25-4F76-6B3D-C7E8E1636AFD}"/>
          </ac:picMkLst>
        </pc:picChg>
      </pc:sldChg>
      <pc:sldChg chg="addSp delSp modSp mod">
        <pc:chgData name="Stanko Milosavljevic" userId="da4def73-84df-4a4c-b43c-d2fcb625b5c6" providerId="ADAL" clId="{A91E8DDC-F455-43B5-AB21-0D5A8CD3181E}" dt="2022-12-04T12:30:47.755" v="6684" actId="478"/>
        <pc:sldMkLst>
          <pc:docMk/>
          <pc:sldMk cId="2136639833" sldId="259"/>
        </pc:sldMkLst>
        <pc:spChg chg="mod">
          <ac:chgData name="Stanko Milosavljevic" userId="da4def73-84df-4a4c-b43c-d2fcb625b5c6" providerId="ADAL" clId="{A91E8DDC-F455-43B5-AB21-0D5A8CD3181E}" dt="2022-12-02T00:46:46.414" v="3533" actId="313"/>
          <ac:spMkLst>
            <pc:docMk/>
            <pc:sldMk cId="2136639833" sldId="259"/>
            <ac:spMk id="3" creationId="{78ECF566-AEE5-104F-4892-DD6B9420E770}"/>
          </ac:spMkLst>
        </pc:spChg>
        <pc:spChg chg="add del mod">
          <ac:chgData name="Stanko Milosavljevic" userId="da4def73-84df-4a4c-b43c-d2fcb625b5c6" providerId="ADAL" clId="{A91E8DDC-F455-43B5-AB21-0D5A8CD3181E}" dt="2022-12-01T17:16:16.950" v="1115" actId="478"/>
          <ac:spMkLst>
            <pc:docMk/>
            <pc:sldMk cId="2136639833" sldId="259"/>
            <ac:spMk id="8" creationId="{CE99CC41-0408-9EAA-B80B-86347D92C47F}"/>
          </ac:spMkLst>
        </pc:spChg>
        <pc:spChg chg="add mod">
          <ac:chgData name="Stanko Milosavljevic" userId="da4def73-84df-4a4c-b43c-d2fcb625b5c6" providerId="ADAL" clId="{A91E8DDC-F455-43B5-AB21-0D5A8CD3181E}" dt="2022-12-01T17:15:43.900" v="1112" actId="27636"/>
          <ac:spMkLst>
            <pc:docMk/>
            <pc:sldMk cId="2136639833" sldId="259"/>
            <ac:spMk id="10" creationId="{19ED2C26-7874-3789-424D-EE3A3950692E}"/>
          </ac:spMkLst>
        </pc:spChg>
        <pc:spChg chg="del mod">
          <ac:chgData name="Stanko Milosavljevic" userId="da4def73-84df-4a4c-b43c-d2fcb625b5c6" providerId="ADAL" clId="{A91E8DDC-F455-43B5-AB21-0D5A8CD3181E}" dt="2022-12-04T12:30:47.755" v="6684" actId="478"/>
          <ac:spMkLst>
            <pc:docMk/>
            <pc:sldMk cId="2136639833" sldId="259"/>
            <ac:spMk id="11" creationId="{3CDCEF82-B17F-9737-C862-6731D7A46257}"/>
          </ac:spMkLst>
        </pc:spChg>
        <pc:graphicFrameChg chg="modGraphic">
          <ac:chgData name="Stanko Milosavljevic" userId="da4def73-84df-4a4c-b43c-d2fcb625b5c6" providerId="ADAL" clId="{A91E8DDC-F455-43B5-AB21-0D5A8CD3181E}" dt="2022-12-03T02:01:09.172" v="6480" actId="20577"/>
          <ac:graphicFrameMkLst>
            <pc:docMk/>
            <pc:sldMk cId="2136639833" sldId="259"/>
            <ac:graphicFrameMk id="4" creationId="{05D0A8E2-2F64-782F-3CA8-40449574EDB4}"/>
          </ac:graphicFrameMkLst>
        </pc:graphicFrameChg>
        <pc:graphicFrameChg chg="add del">
          <ac:chgData name="Stanko Milosavljevic" userId="da4def73-84df-4a4c-b43c-d2fcb625b5c6" providerId="ADAL" clId="{A91E8DDC-F455-43B5-AB21-0D5A8CD3181E}" dt="2022-12-01T16:49:54.426" v="190" actId="3680"/>
          <ac:graphicFrameMkLst>
            <pc:docMk/>
            <pc:sldMk cId="2136639833" sldId="259"/>
            <ac:graphicFrameMk id="5" creationId="{3E6F6D3B-13A7-DD6C-0691-80C8FC7DBFF0}"/>
          </ac:graphicFrameMkLst>
        </pc:graphicFrameChg>
      </pc:sldChg>
      <pc:sldChg chg="modSp mod">
        <pc:chgData name="Stanko Milosavljevic" userId="da4def73-84df-4a4c-b43c-d2fcb625b5c6" providerId="ADAL" clId="{A91E8DDC-F455-43B5-AB21-0D5A8CD3181E}" dt="2022-12-03T02:04:07.637" v="6540" actId="207"/>
        <pc:sldMkLst>
          <pc:docMk/>
          <pc:sldMk cId="3786498887" sldId="260"/>
        </pc:sldMkLst>
        <pc:spChg chg="mod">
          <ac:chgData name="Stanko Milosavljevic" userId="da4def73-84df-4a4c-b43c-d2fcb625b5c6" providerId="ADAL" clId="{A91E8DDC-F455-43B5-AB21-0D5A8CD3181E}" dt="2022-12-03T02:04:07.637" v="6540" actId="207"/>
          <ac:spMkLst>
            <pc:docMk/>
            <pc:sldMk cId="3786498887" sldId="260"/>
            <ac:spMk id="2" creationId="{5AB1E7B2-0400-5577-FADC-9A1B125836B3}"/>
          </ac:spMkLst>
        </pc:spChg>
        <pc:spChg chg="mod">
          <ac:chgData name="Stanko Milosavljevic" userId="da4def73-84df-4a4c-b43c-d2fcb625b5c6" providerId="ADAL" clId="{A91E8DDC-F455-43B5-AB21-0D5A8CD3181E}" dt="2022-12-03T02:03:54.677" v="6536" actId="20577"/>
          <ac:spMkLst>
            <pc:docMk/>
            <pc:sldMk cId="3786498887" sldId="260"/>
            <ac:spMk id="3" creationId="{43D4181F-BC06-183F-984F-A3138EF188FD}"/>
          </ac:spMkLst>
        </pc:spChg>
      </pc:sldChg>
      <pc:sldChg chg="addSp delSp modSp add del mod ord">
        <pc:chgData name="Stanko Milosavljevic" userId="da4def73-84df-4a4c-b43c-d2fcb625b5c6" providerId="ADAL" clId="{A91E8DDC-F455-43B5-AB21-0D5A8CD3181E}" dt="2022-12-02T00:53:00.834" v="3918" actId="47"/>
        <pc:sldMkLst>
          <pc:docMk/>
          <pc:sldMk cId="255085933" sldId="261"/>
        </pc:sldMkLst>
        <pc:spChg chg="mod">
          <ac:chgData name="Stanko Milosavljevic" userId="da4def73-84df-4a4c-b43c-d2fcb625b5c6" providerId="ADAL" clId="{A91E8DDC-F455-43B5-AB21-0D5A8CD3181E}" dt="2022-12-02T00:48:55.757" v="3743" actId="1076"/>
          <ac:spMkLst>
            <pc:docMk/>
            <pc:sldMk cId="255085933" sldId="261"/>
            <ac:spMk id="2" creationId="{5AB1E7B2-0400-5577-FADC-9A1B125836B3}"/>
          </ac:spMkLst>
        </pc:spChg>
        <pc:spChg chg="mod">
          <ac:chgData name="Stanko Milosavljevic" userId="da4def73-84df-4a4c-b43c-d2fcb625b5c6" providerId="ADAL" clId="{A91E8DDC-F455-43B5-AB21-0D5A8CD3181E}" dt="2022-12-02T00:39:50.666" v="2889" actId="1076"/>
          <ac:spMkLst>
            <pc:docMk/>
            <pc:sldMk cId="255085933" sldId="261"/>
            <ac:spMk id="3" creationId="{43D4181F-BC06-183F-984F-A3138EF188FD}"/>
          </ac:spMkLst>
        </pc:spChg>
        <pc:spChg chg="add mod">
          <ac:chgData name="Stanko Milosavljevic" userId="da4def73-84df-4a4c-b43c-d2fcb625b5c6" providerId="ADAL" clId="{A91E8DDC-F455-43B5-AB21-0D5A8CD3181E}" dt="2022-12-02T00:29:46.170" v="2836" actId="14100"/>
          <ac:spMkLst>
            <pc:docMk/>
            <pc:sldMk cId="255085933" sldId="261"/>
            <ac:spMk id="6" creationId="{45D2A16C-19E6-5E48-E461-23CF3918A940}"/>
          </ac:spMkLst>
        </pc:spChg>
        <pc:spChg chg="add del mod">
          <ac:chgData name="Stanko Milosavljevic" userId="da4def73-84df-4a4c-b43c-d2fcb625b5c6" providerId="ADAL" clId="{A91E8DDC-F455-43B5-AB21-0D5A8CD3181E}" dt="2022-12-02T00:46:23.516" v="3515" actId="478"/>
          <ac:spMkLst>
            <pc:docMk/>
            <pc:sldMk cId="255085933" sldId="261"/>
            <ac:spMk id="7" creationId="{0F5D83C7-1C1C-7655-A87A-7ECE6C282B01}"/>
          </ac:spMkLst>
        </pc:spChg>
        <pc:spChg chg="add mod">
          <ac:chgData name="Stanko Milosavljevic" userId="da4def73-84df-4a4c-b43c-d2fcb625b5c6" providerId="ADAL" clId="{A91E8DDC-F455-43B5-AB21-0D5A8CD3181E}" dt="2022-12-02T00:48:51.600" v="3742" actId="313"/>
          <ac:spMkLst>
            <pc:docMk/>
            <pc:sldMk cId="255085933" sldId="261"/>
            <ac:spMk id="9" creationId="{FE6E853F-9F9D-B02D-DB83-5DB7DBEF964D}"/>
          </ac:spMkLst>
        </pc:spChg>
        <pc:spChg chg="add mod">
          <ac:chgData name="Stanko Milosavljevic" userId="da4def73-84df-4a4c-b43c-d2fcb625b5c6" providerId="ADAL" clId="{A91E8DDC-F455-43B5-AB21-0D5A8CD3181E}" dt="2022-12-02T00:39:45.809" v="2887" actId="14100"/>
          <ac:spMkLst>
            <pc:docMk/>
            <pc:sldMk cId="255085933" sldId="261"/>
            <ac:spMk id="11" creationId="{DDC6A99A-2CE7-C73C-BA8F-B6F6F10D75C6}"/>
          </ac:spMkLst>
        </pc:spChg>
        <pc:spChg chg="add del mod">
          <ac:chgData name="Stanko Milosavljevic" userId="da4def73-84df-4a4c-b43c-d2fcb625b5c6" providerId="ADAL" clId="{A91E8DDC-F455-43B5-AB21-0D5A8CD3181E}" dt="2022-12-02T00:41:19.940" v="3037" actId="478"/>
          <ac:spMkLst>
            <pc:docMk/>
            <pc:sldMk cId="255085933" sldId="261"/>
            <ac:spMk id="12" creationId="{27011A8D-871E-771B-8CE4-AF542108A9C3}"/>
          </ac:spMkLst>
        </pc:spChg>
      </pc:sldChg>
      <pc:sldChg chg="addSp delSp modSp mod">
        <pc:chgData name="Stanko Milosavljevic" userId="da4def73-84df-4a4c-b43c-d2fcb625b5c6" providerId="ADAL" clId="{A91E8DDC-F455-43B5-AB21-0D5A8CD3181E}" dt="2022-12-04T12:31:00.762" v="6688" actId="478"/>
        <pc:sldMkLst>
          <pc:docMk/>
          <pc:sldMk cId="1008274855" sldId="262"/>
        </pc:sldMkLst>
        <pc:spChg chg="del">
          <ac:chgData name="Stanko Milosavljevic" userId="da4def73-84df-4a4c-b43c-d2fcb625b5c6" providerId="ADAL" clId="{A91E8DDC-F455-43B5-AB21-0D5A8CD3181E}" dt="2022-12-02T01:27:03.280" v="5080" actId="478"/>
          <ac:spMkLst>
            <pc:docMk/>
            <pc:sldMk cId="1008274855" sldId="262"/>
            <ac:spMk id="2" creationId="{5AB1E7B2-0400-5577-FADC-9A1B125836B3}"/>
          </ac:spMkLst>
        </pc:spChg>
        <pc:spChg chg="add del mod">
          <ac:chgData name="Stanko Milosavljevic" userId="da4def73-84df-4a4c-b43c-d2fcb625b5c6" providerId="ADAL" clId="{A91E8DDC-F455-43B5-AB21-0D5A8CD3181E}" dt="2022-12-04T12:30:59.166" v="6687" actId="478"/>
          <ac:spMkLst>
            <pc:docMk/>
            <pc:sldMk cId="1008274855" sldId="262"/>
            <ac:spMk id="3" creationId="{3F3A9BC0-EF55-548F-17C8-A51E5F3146BB}"/>
          </ac:spMkLst>
        </pc:spChg>
        <pc:spChg chg="del mod">
          <ac:chgData name="Stanko Milosavljevic" userId="da4def73-84df-4a4c-b43c-d2fcb625b5c6" providerId="ADAL" clId="{A91E8DDC-F455-43B5-AB21-0D5A8CD3181E}" dt="2022-12-02T01:27:03.280" v="5080" actId="478"/>
          <ac:spMkLst>
            <pc:docMk/>
            <pc:sldMk cId="1008274855" sldId="262"/>
            <ac:spMk id="3" creationId="{43D4181F-BC06-183F-984F-A3138EF188FD}"/>
          </ac:spMkLst>
        </pc:spChg>
        <pc:spChg chg="add del mod">
          <ac:chgData name="Stanko Milosavljevic" userId="da4def73-84df-4a4c-b43c-d2fcb625b5c6" providerId="ADAL" clId="{A91E8DDC-F455-43B5-AB21-0D5A8CD3181E}" dt="2022-12-02T01:27:05.541" v="5081" actId="478"/>
          <ac:spMkLst>
            <pc:docMk/>
            <pc:sldMk cId="1008274855" sldId="262"/>
            <ac:spMk id="5" creationId="{7BB5496C-179C-BCD4-81EC-B399CB5F4DFA}"/>
          </ac:spMkLst>
        </pc:spChg>
        <pc:spChg chg="add del mod">
          <ac:chgData name="Stanko Milosavljevic" userId="da4def73-84df-4a4c-b43c-d2fcb625b5c6" providerId="ADAL" clId="{A91E8DDC-F455-43B5-AB21-0D5A8CD3181E}" dt="2022-12-02T01:27:05.541" v="5081" actId="478"/>
          <ac:spMkLst>
            <pc:docMk/>
            <pc:sldMk cId="1008274855" sldId="262"/>
            <ac:spMk id="7" creationId="{5CD32C15-7418-38AF-905A-7076127A2170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1" creationId="{CBCCB4EE-89B5-5E3C-08AE-0508D3A3745C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3" creationId="{08EA5B21-5219-B69C-B33B-056835E33939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4" creationId="{993ED9C4-C1AE-7030-E294-A0B987F6CB42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5" creationId="{5925ABBB-7991-A764-81CC-3E5903527966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6" creationId="{96B01154-808D-0E2D-FCBB-89A5FB3C111A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7" creationId="{CE28B2B4-B1CE-3945-8362-007BA17D6F59}"/>
          </ac:spMkLst>
        </pc:spChg>
        <pc:spChg chg="add del mod">
          <ac:chgData name="Stanko Milosavljevic" userId="da4def73-84df-4a4c-b43c-d2fcb625b5c6" providerId="ADAL" clId="{A91E8DDC-F455-43B5-AB21-0D5A8CD3181E}" dt="2022-12-02T01:27:18.164" v="5084"/>
          <ac:spMkLst>
            <pc:docMk/>
            <pc:sldMk cId="1008274855" sldId="262"/>
            <ac:spMk id="18" creationId="{44F6FB4D-12EC-7F65-1389-2188A5CAF891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19" creationId="{2DEFB170-CB84-3354-B696-FA72600022B3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0" creationId="{113D193D-467D-52AC-2026-5AB96BF7A040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1" creationId="{DF19E35C-7524-45C9-99BE-E0AAF5E92887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2" creationId="{682FD6A4-5296-EC71-3AAD-1A6F6DA73B57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3" creationId="{09B76CA9-6492-8691-2244-E94161B04D7A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4" creationId="{2F8B82F0-0126-F713-80D8-03BEC809C577}"/>
          </ac:spMkLst>
        </pc:spChg>
        <pc:spChg chg="add del mod">
          <ac:chgData name="Stanko Milosavljevic" userId="da4def73-84df-4a4c-b43c-d2fcb625b5c6" providerId="ADAL" clId="{A91E8DDC-F455-43B5-AB21-0D5A8CD3181E}" dt="2022-12-02T01:27:23.163" v="5086"/>
          <ac:spMkLst>
            <pc:docMk/>
            <pc:sldMk cId="1008274855" sldId="262"/>
            <ac:spMk id="25" creationId="{6AF6746D-F19A-CEB4-FA26-5D17E674A55B}"/>
          </ac:spMkLst>
        </pc:spChg>
        <pc:spChg chg="add del mod">
          <ac:chgData name="Stanko Milosavljevic" userId="da4def73-84df-4a4c-b43c-d2fcb625b5c6" providerId="ADAL" clId="{A91E8DDC-F455-43B5-AB21-0D5A8CD3181E}" dt="2022-12-04T12:30:57.205" v="6686" actId="478"/>
          <ac:spMkLst>
            <pc:docMk/>
            <pc:sldMk cId="1008274855" sldId="262"/>
            <ac:spMk id="26" creationId="{BD3F72B5-86BA-B108-B8D5-E124F4BB4D6E}"/>
          </ac:spMkLst>
        </pc:spChg>
        <pc:spChg chg="add del mod">
          <ac:chgData name="Stanko Milosavljevic" userId="da4def73-84df-4a4c-b43c-d2fcb625b5c6" providerId="ADAL" clId="{A91E8DDC-F455-43B5-AB21-0D5A8CD3181E}" dt="2022-12-04T12:31:00.762" v="6688" actId="478"/>
          <ac:spMkLst>
            <pc:docMk/>
            <pc:sldMk cId="1008274855" sldId="262"/>
            <ac:spMk id="27" creationId="{6BE99766-9475-84E9-B8D8-FA363D06D4D8}"/>
          </ac:spMkLst>
        </pc:spChg>
        <pc:spChg chg="add mod">
          <ac:chgData name="Stanko Milosavljevic" userId="da4def73-84df-4a4c-b43c-d2fcb625b5c6" providerId="ADAL" clId="{A91E8DDC-F455-43B5-AB21-0D5A8CD3181E}" dt="2022-12-02T01:27:42.421" v="5088"/>
          <ac:spMkLst>
            <pc:docMk/>
            <pc:sldMk cId="1008274855" sldId="262"/>
            <ac:spMk id="28" creationId="{2E10F01F-0461-389C-5DF5-6BEFD018F632}"/>
          </ac:spMkLst>
        </pc:spChg>
        <pc:spChg chg="add mod">
          <ac:chgData name="Stanko Milosavljevic" userId="da4def73-84df-4a4c-b43c-d2fcb625b5c6" providerId="ADAL" clId="{A91E8DDC-F455-43B5-AB21-0D5A8CD3181E}" dt="2022-12-02T01:28:08.027" v="5101" actId="20577"/>
          <ac:spMkLst>
            <pc:docMk/>
            <pc:sldMk cId="1008274855" sldId="262"/>
            <ac:spMk id="29" creationId="{2D6A1769-4A79-5005-C390-8E7E5B2C0309}"/>
          </ac:spMkLst>
        </pc:spChg>
      </pc:sldChg>
      <pc:sldChg chg="modSp mod">
        <pc:chgData name="Stanko Milosavljevic" userId="da4def73-84df-4a4c-b43c-d2fcb625b5c6" providerId="ADAL" clId="{A91E8DDC-F455-43B5-AB21-0D5A8CD3181E}" dt="2022-12-04T12:07:41.077" v="6659" actId="114"/>
        <pc:sldMkLst>
          <pc:docMk/>
          <pc:sldMk cId="2707274725" sldId="271"/>
        </pc:sldMkLst>
        <pc:spChg chg="mod">
          <ac:chgData name="Stanko Milosavljevic" userId="da4def73-84df-4a4c-b43c-d2fcb625b5c6" providerId="ADAL" clId="{A91E8DDC-F455-43B5-AB21-0D5A8CD3181E}" dt="2022-12-02T00:55:32.313" v="3950" actId="122"/>
          <ac:spMkLst>
            <pc:docMk/>
            <pc:sldMk cId="2707274725" sldId="271"/>
            <ac:spMk id="9" creationId="{D6475B93-F7C4-87AC-4984-2358118CE9F9}"/>
          </ac:spMkLst>
        </pc:spChg>
        <pc:graphicFrameChg chg="mod">
          <ac:chgData name="Stanko Milosavljevic" userId="da4def73-84df-4a4c-b43c-d2fcb625b5c6" providerId="ADAL" clId="{A91E8DDC-F455-43B5-AB21-0D5A8CD3181E}" dt="2022-12-04T12:07:41.077" v="6659" actId="114"/>
          <ac:graphicFrameMkLst>
            <pc:docMk/>
            <pc:sldMk cId="2707274725" sldId="271"/>
            <ac:graphicFrameMk id="11" creationId="{6453D520-A880-E6CF-FAF3-39F3A80EA618}"/>
          </ac:graphicFrameMkLst>
        </pc:graphicFrameChg>
      </pc:sldChg>
      <pc:sldChg chg="addSp delSp modSp mod">
        <pc:chgData name="Stanko Milosavljevic" userId="da4def73-84df-4a4c-b43c-d2fcb625b5c6" providerId="ADAL" clId="{A91E8DDC-F455-43B5-AB21-0D5A8CD3181E}" dt="2022-12-04T12:30:26.866" v="6679" actId="478"/>
        <pc:sldMkLst>
          <pc:docMk/>
          <pc:sldMk cId="278900405" sldId="273"/>
        </pc:sldMkLst>
        <pc:spChg chg="mod">
          <ac:chgData name="Stanko Milosavljevic" userId="da4def73-84df-4a4c-b43c-d2fcb625b5c6" providerId="ADAL" clId="{A91E8DDC-F455-43B5-AB21-0D5A8CD3181E}" dt="2022-12-01T17:08:32.752" v="782" actId="20577"/>
          <ac:spMkLst>
            <pc:docMk/>
            <pc:sldMk cId="278900405" sldId="273"/>
            <ac:spMk id="8" creationId="{F9926247-0E85-5A52-D74E-F5BD85E5183E}"/>
          </ac:spMkLst>
        </pc:spChg>
        <pc:spChg chg="add del mod">
          <ac:chgData name="Stanko Milosavljevic" userId="da4def73-84df-4a4c-b43c-d2fcb625b5c6" providerId="ADAL" clId="{A91E8DDC-F455-43B5-AB21-0D5A8CD3181E}" dt="2022-12-04T12:30:26.866" v="6679" actId="478"/>
          <ac:spMkLst>
            <pc:docMk/>
            <pc:sldMk cId="278900405" sldId="273"/>
            <ac:spMk id="9" creationId="{0566FEEB-E7D8-F7AE-2FE2-02091CFDCF05}"/>
          </ac:spMkLst>
        </pc:spChg>
        <pc:spChg chg="mod">
          <ac:chgData name="Stanko Milosavljevic" userId="da4def73-84df-4a4c-b43c-d2fcb625b5c6" providerId="ADAL" clId="{A91E8DDC-F455-43B5-AB21-0D5A8CD3181E}" dt="2022-12-01T17:51:41.203" v="2358" actId="120"/>
          <ac:spMkLst>
            <pc:docMk/>
            <pc:sldMk cId="278900405" sldId="273"/>
            <ac:spMk id="10" creationId="{6EDCB216-0121-B018-B33A-DB8476E07052}"/>
          </ac:spMkLst>
        </pc:spChg>
        <pc:spChg chg="add del mod">
          <ac:chgData name="Stanko Milosavljevic" userId="da4def73-84df-4a4c-b43c-d2fcb625b5c6" providerId="ADAL" clId="{A91E8DDC-F455-43B5-AB21-0D5A8CD3181E}" dt="2022-12-01T17:52:52.589" v="2593" actId="478"/>
          <ac:spMkLst>
            <pc:docMk/>
            <pc:sldMk cId="278900405" sldId="273"/>
            <ac:spMk id="11" creationId="{3ABA59D3-E6AE-6911-5637-DD2B9477C401}"/>
          </ac:spMkLst>
        </pc:spChg>
        <pc:spChg chg="add mod">
          <ac:chgData name="Stanko Milosavljevic" userId="da4def73-84df-4a4c-b43c-d2fcb625b5c6" providerId="ADAL" clId="{A91E8DDC-F455-43B5-AB21-0D5A8CD3181E}" dt="2022-12-02T01:32:56.703" v="5214" actId="113"/>
          <ac:spMkLst>
            <pc:docMk/>
            <pc:sldMk cId="278900405" sldId="273"/>
            <ac:spMk id="12" creationId="{7C949480-B3BC-78D2-0E79-94846FA24E1D}"/>
          </ac:spMkLst>
        </pc:spChg>
        <pc:picChg chg="add mod">
          <ac:chgData name="Stanko Milosavljevic" userId="da4def73-84df-4a4c-b43c-d2fcb625b5c6" providerId="ADAL" clId="{A91E8DDC-F455-43B5-AB21-0D5A8CD3181E}" dt="2022-12-01T17:53:46.199" v="2615" actId="1076"/>
          <ac:picMkLst>
            <pc:docMk/>
            <pc:sldMk cId="278900405" sldId="273"/>
            <ac:picMk id="3" creationId="{45D6E42A-4E37-97E9-CBA2-D0847B080215}"/>
          </ac:picMkLst>
        </pc:picChg>
      </pc:sldChg>
      <pc:sldChg chg="new del">
        <pc:chgData name="Stanko Milosavljevic" userId="da4def73-84df-4a4c-b43c-d2fcb625b5c6" providerId="ADAL" clId="{A91E8DDC-F455-43B5-AB21-0D5A8CD3181E}" dt="2022-12-01T16:45:32.504" v="30" actId="47"/>
        <pc:sldMkLst>
          <pc:docMk/>
          <pc:sldMk cId="4257243048" sldId="274"/>
        </pc:sldMkLst>
      </pc:sldChg>
      <pc:sldChg chg="addSp delSp modSp add del mod setBg delDesignElem">
        <pc:chgData name="Stanko Milosavljevic" userId="da4def73-84df-4a4c-b43c-d2fcb625b5c6" providerId="ADAL" clId="{A91E8DDC-F455-43B5-AB21-0D5A8CD3181E}" dt="2022-12-02T01:26:37.069" v="5079" actId="47"/>
        <pc:sldMkLst>
          <pc:docMk/>
          <pc:sldMk cId="598388598" sldId="275"/>
        </pc:sldMkLst>
        <pc:spChg chg="mod">
          <ac:chgData name="Stanko Milosavljevic" userId="da4def73-84df-4a4c-b43c-d2fcb625b5c6" providerId="ADAL" clId="{A91E8DDC-F455-43B5-AB21-0D5A8CD3181E}" dt="2022-12-02T00:51:54.479" v="3896" actId="20577"/>
          <ac:spMkLst>
            <pc:docMk/>
            <pc:sldMk cId="598388598" sldId="275"/>
            <ac:spMk id="2" creationId="{5AB1E7B2-0400-5577-FADC-9A1B125836B3}"/>
          </ac:spMkLst>
        </pc:spChg>
        <pc:spChg chg="mod">
          <ac:chgData name="Stanko Milosavljevic" userId="da4def73-84df-4a4c-b43c-d2fcb625b5c6" providerId="ADAL" clId="{A91E8DDC-F455-43B5-AB21-0D5A8CD3181E}" dt="2022-12-01T16:58:27.608" v="382" actId="20577"/>
          <ac:spMkLst>
            <pc:docMk/>
            <pc:sldMk cId="598388598" sldId="275"/>
            <ac:spMk id="3" creationId="{78ECF566-AEE5-104F-4892-DD6B9420E770}"/>
          </ac:spMkLst>
        </pc:spChg>
        <pc:spChg chg="add del mod">
          <ac:chgData name="Stanko Milosavljevic" userId="da4def73-84df-4a4c-b43c-d2fcb625b5c6" providerId="ADAL" clId="{A91E8DDC-F455-43B5-AB21-0D5A8CD3181E}" dt="2022-12-01T16:45:51.207" v="34" actId="478"/>
          <ac:spMkLst>
            <pc:docMk/>
            <pc:sldMk cId="598388598" sldId="275"/>
            <ac:spMk id="6" creationId="{5F3FF6BF-C1D7-A1F5-E476-672F52E488D1}"/>
          </ac:spMkLst>
        </pc:spChg>
        <pc:spChg chg="del">
          <ac:chgData name="Stanko Milosavljevic" userId="da4def73-84df-4a4c-b43c-d2fcb625b5c6" providerId="ADAL" clId="{A91E8DDC-F455-43B5-AB21-0D5A8CD3181E}" dt="2022-12-01T16:45:52.927" v="35" actId="478"/>
          <ac:spMkLst>
            <pc:docMk/>
            <pc:sldMk cId="598388598" sldId="275"/>
            <ac:spMk id="11" creationId="{3CDCEF82-B17F-9737-C862-6731D7A46257}"/>
          </ac:spMkLst>
        </pc:spChg>
        <pc:spChg chg="del">
          <ac:chgData name="Stanko Milosavljevic" userId="da4def73-84df-4a4c-b43c-d2fcb625b5c6" providerId="ADAL" clId="{A91E8DDC-F455-43B5-AB21-0D5A8CD3181E}" dt="2022-12-01T16:45:31.252" v="28"/>
          <ac:spMkLst>
            <pc:docMk/>
            <pc:sldMk cId="598388598" sldId="275"/>
            <ac:spMk id="35" creationId="{0E3596DD-156A-473E-9BB3-C6A29F7574E9}"/>
          </ac:spMkLst>
        </pc:spChg>
        <pc:spChg chg="del">
          <ac:chgData name="Stanko Milosavljevic" userId="da4def73-84df-4a4c-b43c-d2fcb625b5c6" providerId="ADAL" clId="{A91E8DDC-F455-43B5-AB21-0D5A8CD3181E}" dt="2022-12-01T16:45:31.252" v="28"/>
          <ac:spMkLst>
            <pc:docMk/>
            <pc:sldMk cId="598388598" sldId="275"/>
            <ac:spMk id="37" creationId="{2C46C4D6-C474-4E92-B52E-944C1118F7B6}"/>
          </ac:spMkLst>
        </pc:spChg>
        <pc:graphicFrameChg chg="del">
          <ac:chgData name="Stanko Milosavljevic" userId="da4def73-84df-4a4c-b43c-d2fcb625b5c6" providerId="ADAL" clId="{A91E8DDC-F455-43B5-AB21-0D5A8CD3181E}" dt="2022-12-01T16:45:48.886" v="33" actId="478"/>
          <ac:graphicFrameMkLst>
            <pc:docMk/>
            <pc:sldMk cId="598388598" sldId="275"/>
            <ac:graphicFrameMk id="4" creationId="{05D0A8E2-2F64-782F-3CA8-40449574EDB4}"/>
          </ac:graphicFrameMkLst>
        </pc:graphicFrameChg>
        <pc:picChg chg="add del mod">
          <ac:chgData name="Stanko Milosavljevic" userId="da4def73-84df-4a4c-b43c-d2fcb625b5c6" providerId="ADAL" clId="{A91E8DDC-F455-43B5-AB21-0D5A8CD3181E}" dt="2022-12-02T01:17:29.707" v="4954" actId="21"/>
          <ac:picMkLst>
            <pc:docMk/>
            <pc:sldMk cId="598388598" sldId="275"/>
            <ac:picMk id="10" creationId="{E252D87B-95F9-C435-E893-CDA86F906889}"/>
          </ac:picMkLst>
        </pc:picChg>
      </pc:sldChg>
      <pc:sldChg chg="addSp delSp modSp add mod setBg delDesignElem">
        <pc:chgData name="Stanko Milosavljevic" userId="da4def73-84df-4a4c-b43c-d2fcb625b5c6" providerId="ADAL" clId="{A91E8DDC-F455-43B5-AB21-0D5A8CD3181E}" dt="2022-12-04T12:30:53.599" v="6685" actId="478"/>
        <pc:sldMkLst>
          <pc:docMk/>
          <pc:sldMk cId="1173172850" sldId="276"/>
        </pc:sldMkLst>
        <pc:spChg chg="mod">
          <ac:chgData name="Stanko Milosavljevic" userId="da4def73-84df-4a4c-b43c-d2fcb625b5c6" providerId="ADAL" clId="{A91E8DDC-F455-43B5-AB21-0D5A8CD3181E}" dt="2022-12-01T17:41:11.112" v="2075" actId="2085"/>
          <ac:spMkLst>
            <pc:docMk/>
            <pc:sldMk cId="1173172850" sldId="276"/>
            <ac:spMk id="2" creationId="{5AB1E7B2-0400-5577-FADC-9A1B125836B3}"/>
          </ac:spMkLst>
        </pc:spChg>
        <pc:spChg chg="del">
          <ac:chgData name="Stanko Milosavljevic" userId="da4def73-84df-4a4c-b43c-d2fcb625b5c6" providerId="ADAL" clId="{A91E8DDC-F455-43B5-AB21-0D5A8CD3181E}" dt="2022-12-01T17:16:33.971" v="1138" actId="478"/>
          <ac:spMkLst>
            <pc:docMk/>
            <pc:sldMk cId="1173172850" sldId="276"/>
            <ac:spMk id="3" creationId="{78ECF566-AEE5-104F-4892-DD6B9420E770}"/>
          </ac:spMkLst>
        </pc:spChg>
        <pc:spChg chg="add del mod">
          <ac:chgData name="Stanko Milosavljevic" userId="da4def73-84df-4a4c-b43c-d2fcb625b5c6" providerId="ADAL" clId="{A91E8DDC-F455-43B5-AB21-0D5A8CD3181E}" dt="2022-12-01T17:16:37.039" v="1139" actId="478"/>
          <ac:spMkLst>
            <pc:docMk/>
            <pc:sldMk cId="1173172850" sldId="276"/>
            <ac:spMk id="6" creationId="{EB7B8885-C50C-055A-BF70-C17659B8B70F}"/>
          </ac:spMkLst>
        </pc:spChg>
        <pc:spChg chg="del">
          <ac:chgData name="Stanko Milosavljevic" userId="da4def73-84df-4a4c-b43c-d2fcb625b5c6" providerId="ADAL" clId="{A91E8DDC-F455-43B5-AB21-0D5A8CD3181E}" dt="2022-12-01T17:16:18.970" v="1116" actId="478"/>
          <ac:spMkLst>
            <pc:docMk/>
            <pc:sldMk cId="1173172850" sldId="276"/>
            <ac:spMk id="8" creationId="{CE99CC41-0408-9EAA-B80B-86347D92C47F}"/>
          </ac:spMkLst>
        </pc:spChg>
        <pc:spChg chg="del">
          <ac:chgData name="Stanko Milosavljevic" userId="da4def73-84df-4a4c-b43c-d2fcb625b5c6" providerId="ADAL" clId="{A91E8DDC-F455-43B5-AB21-0D5A8CD3181E}" dt="2022-12-01T17:16:33.971" v="1138" actId="478"/>
          <ac:spMkLst>
            <pc:docMk/>
            <pc:sldMk cId="1173172850" sldId="276"/>
            <ac:spMk id="10" creationId="{19ED2C26-7874-3789-424D-EE3A3950692E}"/>
          </ac:spMkLst>
        </pc:spChg>
        <pc:spChg chg="add del mod">
          <ac:chgData name="Stanko Milosavljevic" userId="da4def73-84df-4a4c-b43c-d2fcb625b5c6" providerId="ADAL" clId="{A91E8DDC-F455-43B5-AB21-0D5A8CD3181E}" dt="2022-12-01T17:35:36.474" v="1770" actId="478"/>
          <ac:spMkLst>
            <pc:docMk/>
            <pc:sldMk cId="1173172850" sldId="276"/>
            <ac:spMk id="11" creationId="{3CDCEF82-B17F-9737-C862-6731D7A46257}"/>
          </ac:spMkLst>
        </pc:spChg>
        <pc:spChg chg="add del mod">
          <ac:chgData name="Stanko Milosavljevic" userId="da4def73-84df-4a4c-b43c-d2fcb625b5c6" providerId="ADAL" clId="{A91E8DDC-F455-43B5-AB21-0D5A8CD3181E}" dt="2022-12-04T12:30:53.599" v="6685" actId="478"/>
          <ac:spMkLst>
            <pc:docMk/>
            <pc:sldMk cId="1173172850" sldId="276"/>
            <ac:spMk id="13" creationId="{B7DD2C6F-9037-04FF-73D6-1439B722FECE}"/>
          </ac:spMkLst>
        </pc:spChg>
        <pc:spChg chg="del">
          <ac:chgData name="Stanko Milosavljevic" userId="da4def73-84df-4a4c-b43c-d2fcb625b5c6" providerId="ADAL" clId="{A91E8DDC-F455-43B5-AB21-0D5A8CD3181E}" dt="2022-12-01T17:16:11.214" v="1114"/>
          <ac:spMkLst>
            <pc:docMk/>
            <pc:sldMk cId="1173172850" sldId="276"/>
            <ac:spMk id="35" creationId="{0E3596DD-156A-473E-9BB3-C6A29F7574E9}"/>
          </ac:spMkLst>
        </pc:spChg>
        <pc:spChg chg="del">
          <ac:chgData name="Stanko Milosavljevic" userId="da4def73-84df-4a4c-b43c-d2fcb625b5c6" providerId="ADAL" clId="{A91E8DDC-F455-43B5-AB21-0D5A8CD3181E}" dt="2022-12-01T17:16:11.214" v="1114"/>
          <ac:spMkLst>
            <pc:docMk/>
            <pc:sldMk cId="1173172850" sldId="276"/>
            <ac:spMk id="37" creationId="{2C46C4D6-C474-4E92-B52E-944C1118F7B6}"/>
          </ac:spMkLst>
        </pc:spChg>
        <pc:graphicFrameChg chg="del">
          <ac:chgData name="Stanko Milosavljevic" userId="da4def73-84df-4a4c-b43c-d2fcb625b5c6" providerId="ADAL" clId="{A91E8DDC-F455-43B5-AB21-0D5A8CD3181E}" dt="2022-12-01T17:16:33.971" v="1138" actId="478"/>
          <ac:graphicFrameMkLst>
            <pc:docMk/>
            <pc:sldMk cId="1173172850" sldId="276"/>
            <ac:graphicFrameMk id="4" creationId="{05D0A8E2-2F64-782F-3CA8-40449574EDB4}"/>
          </ac:graphicFrameMkLst>
        </pc:graphicFrameChg>
        <pc:picChg chg="add mod modCrop">
          <ac:chgData name="Stanko Milosavljevic" userId="da4def73-84df-4a4c-b43c-d2fcb625b5c6" providerId="ADAL" clId="{A91E8DDC-F455-43B5-AB21-0D5A8CD3181E}" dt="2022-12-01T17:44:42.058" v="2200" actId="1076"/>
          <ac:picMkLst>
            <pc:docMk/>
            <pc:sldMk cId="1173172850" sldId="276"/>
            <ac:picMk id="12" creationId="{CE549AAA-7D8E-6E8B-B2F6-E28A0C545608}"/>
          </ac:picMkLst>
        </pc:picChg>
        <pc:picChg chg="add mod modCrop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15" creationId="{304EBE0E-2D45-EB58-BEF4-42B25DE5991C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17" creationId="{698DAF4C-43F6-F4B5-4219-54BBB9228A52}"/>
          </ac:picMkLst>
        </pc:picChg>
        <pc:picChg chg="add mod modCrop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19" creationId="{C2E552CA-119C-0710-2395-F87902C5C878}"/>
          </ac:picMkLst>
        </pc:picChg>
        <pc:picChg chg="add mod modCrop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21" creationId="{94BDC1F4-8692-15EA-1F17-97A942B97ED4}"/>
          </ac:picMkLst>
        </pc:picChg>
        <pc:picChg chg="add mod">
          <ac:chgData name="Stanko Milosavljevic" userId="da4def73-84df-4a4c-b43c-d2fcb625b5c6" providerId="ADAL" clId="{A91E8DDC-F455-43B5-AB21-0D5A8CD3181E}" dt="2022-12-01T17:44:47.605" v="2202" actId="1076"/>
          <ac:picMkLst>
            <pc:docMk/>
            <pc:sldMk cId="1173172850" sldId="276"/>
            <ac:picMk id="23" creationId="{0C4F6A90-1483-3587-E3B4-EC2010E39375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25" creationId="{AB9FE8AB-146E-E31E-E1A3-64555DF61683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27" creationId="{018DF5E8-3FAB-7777-460A-732189C82911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29" creationId="{D1868C0E-B811-22ED-C8A0-3558D3FBA5A1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31" creationId="{E488BC24-1341-A3AE-2727-6D0862E68BC1}"/>
          </ac:picMkLst>
        </pc:picChg>
        <pc:picChg chg="add del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33" creationId="{6BDA6F3A-5A55-5C9C-9B55-0D31F5F5EE9D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36" creationId="{A7F45A81-8507-0CF2-1A7C-296469C83FA0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39" creationId="{65CBCFFF-50A8-AF8E-EB33-2C2B6012D997}"/>
          </ac:picMkLst>
        </pc:picChg>
        <pc:picChg chg="add del mod">
          <ac:chgData name="Stanko Milosavljevic" userId="da4def73-84df-4a4c-b43c-d2fcb625b5c6" providerId="ADAL" clId="{A91E8DDC-F455-43B5-AB21-0D5A8CD3181E}" dt="2022-12-01T17:31:38.039" v="1724" actId="478"/>
          <ac:picMkLst>
            <pc:docMk/>
            <pc:sldMk cId="1173172850" sldId="276"/>
            <ac:picMk id="41" creationId="{C1B2F32C-E04D-25E4-0522-D7605811DA7D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43" creationId="{11452CD4-D7B3-AAEA-D51E-C5D66EFA2D31}"/>
          </ac:picMkLst>
        </pc:picChg>
        <pc:picChg chg="add mod">
          <ac:chgData name="Stanko Milosavljevic" userId="da4def73-84df-4a4c-b43c-d2fcb625b5c6" providerId="ADAL" clId="{A91E8DDC-F455-43B5-AB21-0D5A8CD3181E}" dt="2022-12-01T17:44:44.687" v="2201" actId="1076"/>
          <ac:picMkLst>
            <pc:docMk/>
            <pc:sldMk cId="1173172850" sldId="276"/>
            <ac:picMk id="45" creationId="{30369100-59F3-AF67-22E2-4A7021EA7340}"/>
          </ac:picMkLst>
        </pc:picChg>
        <pc:picChg chg="add mod modCrop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47" creationId="{1CD7BE4E-BCD0-A697-B024-BDD8CC279927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49" creationId="{B969A2C8-6E60-8879-16A7-72CB1F6D0EDD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51" creationId="{B11B85BB-3AE9-89A7-FAED-FE7059D44694}"/>
          </ac:picMkLst>
        </pc:picChg>
        <pc:picChg chg="add mod">
          <ac:chgData name="Stanko Milosavljevic" userId="da4def73-84df-4a4c-b43c-d2fcb625b5c6" providerId="ADAL" clId="{A91E8DDC-F455-43B5-AB21-0D5A8CD3181E}" dt="2022-12-01T17:44:37.064" v="2199" actId="1036"/>
          <ac:picMkLst>
            <pc:docMk/>
            <pc:sldMk cId="1173172850" sldId="276"/>
            <ac:picMk id="53" creationId="{94A45EF3-79AD-DE76-3006-B2452E4BFD05}"/>
          </ac:picMkLst>
        </pc:picChg>
        <pc:picChg chg="add del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4" creationId="{28F3E5F7-6494-B168-D6B0-0FB0F6ADA1EB}"/>
          </ac:picMkLst>
        </pc:picChg>
        <pc:picChg chg="add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5" creationId="{8597D369-C2E2-720B-B190-CCC0C9E68231}"/>
          </ac:picMkLst>
        </pc:picChg>
        <pc:picChg chg="add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6" creationId="{2E7CA199-B099-4FC1-C6E9-6C1B90C484E5}"/>
          </ac:picMkLst>
        </pc:picChg>
        <pc:picChg chg="add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7" creationId="{D25AAB54-636F-F56C-3769-8EE481582D30}"/>
          </ac:picMkLst>
        </pc:picChg>
        <pc:picChg chg="add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8" creationId="{24BE0EF0-ACA5-1AB7-AC48-0FBE2BD7321A}"/>
          </ac:picMkLst>
        </pc:picChg>
        <pc:picChg chg="add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59" creationId="{3F5F6A70-7B75-3D49-B634-1B9F34DD2C90}"/>
          </ac:picMkLst>
        </pc:picChg>
        <pc:picChg chg="add del mod">
          <ac:chgData name="Stanko Milosavljevic" userId="da4def73-84df-4a4c-b43c-d2fcb625b5c6" providerId="ADAL" clId="{A91E8DDC-F455-43B5-AB21-0D5A8CD3181E}" dt="2022-12-01T17:36:45.720" v="1810" actId="571"/>
          <ac:picMkLst>
            <pc:docMk/>
            <pc:sldMk cId="1173172850" sldId="276"/>
            <ac:picMk id="60" creationId="{43E13978-88F5-6D9D-3107-6EFCCE2C6EBB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1" creationId="{CF7B1E13-5E5E-B33B-8DEE-8C7DCAEB8D9A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2" creationId="{C6E80131-3AB5-144C-CFDD-6D2A3F2B26AF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3" creationId="{58BEBE47-B630-0F0F-734A-806D8DE299F1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4" creationId="{1ECCF0C8-DDCD-4343-77E7-09D38B04ED15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5" creationId="{8C9FA303-06FF-8C6B-89DB-8A27B65F3CAB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6" creationId="{D9ACC9A3-264C-9892-C9EA-734E68E31F53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7" creationId="{584EA1B2-24BA-F4DE-F17C-CDBF07E179CD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8" creationId="{AA5FAE66-B30F-2900-3C53-0FA7B7423FE0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69" creationId="{4EFC2650-1037-2453-07BC-BDA339ACBC78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0" creationId="{BA19019B-9CFB-2E7F-205E-73F127E8E98B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1" creationId="{0B446112-4941-9537-2BF1-AC52B3206201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2" creationId="{37990688-1AD9-A1E5-1352-D70D958049AD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3" creationId="{0BC1F8F0-234E-1843-1674-5F3168D4B000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4" creationId="{23A1FA66-0061-4B5C-6564-D5CBE745C3BB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5" creationId="{928DB035-D4B2-E820-FD55-DBC6DD70CB87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6" creationId="{1F5C1CB3-A575-5885-2617-68FEE796C49E}"/>
          </ac:picMkLst>
        </pc:picChg>
        <pc:picChg chg="add mod">
          <ac:chgData name="Stanko Milosavljevic" userId="da4def73-84df-4a4c-b43c-d2fcb625b5c6" providerId="ADAL" clId="{A91E8DDC-F455-43B5-AB21-0D5A8CD3181E}" dt="2022-12-01T17:36:54.787" v="1815" actId="571"/>
          <ac:picMkLst>
            <pc:docMk/>
            <pc:sldMk cId="1173172850" sldId="276"/>
            <ac:picMk id="77" creationId="{FEADD8B0-A112-5F92-62E0-87CDEA6D04E0}"/>
          </ac:picMkLst>
        </pc:picChg>
      </pc:sldChg>
      <pc:sldChg chg="delSp modSp add del mod setBg delDesignElem">
        <pc:chgData name="Stanko Milosavljevic" userId="da4def73-84df-4a4c-b43c-d2fcb625b5c6" providerId="ADAL" clId="{A91E8DDC-F455-43B5-AB21-0D5A8CD3181E}" dt="2022-12-01T17:45:53.599" v="2212" actId="47"/>
        <pc:sldMkLst>
          <pc:docMk/>
          <pc:sldMk cId="2236070436" sldId="277"/>
        </pc:sldMkLst>
        <pc:spChg chg="del">
          <ac:chgData name="Stanko Milosavljevic" userId="da4def73-84df-4a4c-b43c-d2fcb625b5c6" providerId="ADAL" clId="{A91E8DDC-F455-43B5-AB21-0D5A8CD3181E}" dt="2022-12-01T17:45:29.909" v="2205"/>
          <ac:spMkLst>
            <pc:docMk/>
            <pc:sldMk cId="2236070436" sldId="277"/>
            <ac:spMk id="52" creationId="{71B2258F-86CA-4D4D-8270-BC05FCDEBFB3}"/>
          </ac:spMkLst>
        </pc:spChg>
        <pc:picChg chg="mod">
          <ac:chgData name="Stanko Milosavljevic" userId="da4def73-84df-4a4c-b43c-d2fcb625b5c6" providerId="ADAL" clId="{A91E8DDC-F455-43B5-AB21-0D5A8CD3181E}" dt="2022-12-01T17:45:44.489" v="2208" actId="1076"/>
          <ac:picMkLst>
            <pc:docMk/>
            <pc:sldMk cId="2236070436" sldId="277"/>
            <ac:picMk id="53" creationId="{7BFCB632-3912-EF9F-29BB-33FF6149E608}"/>
          </ac:picMkLst>
        </pc:picChg>
      </pc:sldChg>
      <pc:sldChg chg="addSp delSp modSp add del mod ord delAnim modAnim">
        <pc:chgData name="Stanko Milosavljevic" userId="da4def73-84df-4a4c-b43c-d2fcb625b5c6" providerId="ADAL" clId="{A91E8DDC-F455-43B5-AB21-0D5A8CD3181E}" dt="2022-12-01T18:15:19.578" v="2757" actId="47"/>
        <pc:sldMkLst>
          <pc:docMk/>
          <pc:sldMk cId="1535046263" sldId="278"/>
        </pc:sldMkLst>
        <pc:spChg chg="mod">
          <ac:chgData name="Stanko Milosavljevic" userId="da4def73-84df-4a4c-b43c-d2fcb625b5c6" providerId="ADAL" clId="{A91E8DDC-F455-43B5-AB21-0D5A8CD3181E}" dt="2022-12-01T18:15:08.235" v="2753" actId="1076"/>
          <ac:spMkLst>
            <pc:docMk/>
            <pc:sldMk cId="1535046263" sldId="278"/>
            <ac:spMk id="2" creationId="{8448FD28-1773-5CCE-8184-2697B1B663E6}"/>
          </ac:spMkLst>
        </pc:spChg>
        <pc:spChg chg="add del mod">
          <ac:chgData name="Stanko Milosavljevic" userId="da4def73-84df-4a4c-b43c-d2fcb625b5c6" providerId="ADAL" clId="{A91E8DDC-F455-43B5-AB21-0D5A8CD3181E}" dt="2022-12-01T18:14:16.806" v="2731" actId="478"/>
          <ac:spMkLst>
            <pc:docMk/>
            <pc:sldMk cId="1535046263" sldId="278"/>
            <ac:spMk id="5" creationId="{37D5DC85-D069-7BE7-FA7D-F70C975DB1F7}"/>
          </ac:spMkLst>
        </pc:spChg>
      </pc:sldChg>
      <pc:sldChg chg="modSp add mod ord modAnim">
        <pc:chgData name="Stanko Milosavljevic" userId="da4def73-84df-4a4c-b43c-d2fcb625b5c6" providerId="ADAL" clId="{A91E8DDC-F455-43B5-AB21-0D5A8CD3181E}" dt="2022-12-03T03:37:04.191" v="6647" actId="404"/>
        <pc:sldMkLst>
          <pc:docMk/>
          <pc:sldMk cId="85342347" sldId="279"/>
        </pc:sldMkLst>
        <pc:spChg chg="mod">
          <ac:chgData name="Stanko Milosavljevic" userId="da4def73-84df-4a4c-b43c-d2fcb625b5c6" providerId="ADAL" clId="{A91E8DDC-F455-43B5-AB21-0D5A8CD3181E}" dt="2022-12-03T03:37:04.191" v="6647" actId="404"/>
          <ac:spMkLst>
            <pc:docMk/>
            <pc:sldMk cId="85342347" sldId="279"/>
            <ac:spMk id="2" creationId="{8448FD28-1773-5CCE-8184-2697B1B663E6}"/>
          </ac:spMkLst>
        </pc:spChg>
      </pc:sldChg>
      <pc:sldChg chg="addSp delSp modSp add mod">
        <pc:chgData name="Stanko Milosavljevic" userId="da4def73-84df-4a4c-b43c-d2fcb625b5c6" providerId="ADAL" clId="{A91E8DDC-F455-43B5-AB21-0D5A8CD3181E}" dt="2022-12-04T12:31:07.950" v="6692" actId="478"/>
        <pc:sldMkLst>
          <pc:docMk/>
          <pc:sldMk cId="3648809110" sldId="280"/>
        </pc:sldMkLst>
        <pc:spChg chg="del">
          <ac:chgData name="Stanko Milosavljevic" userId="da4def73-84df-4a4c-b43c-d2fcb625b5c6" providerId="ADAL" clId="{A91E8DDC-F455-43B5-AB21-0D5A8CD3181E}" dt="2022-12-02T01:16:30.150" v="4945" actId="478"/>
          <ac:spMkLst>
            <pc:docMk/>
            <pc:sldMk cId="3648809110" sldId="280"/>
            <ac:spMk id="2" creationId="{5AB1E7B2-0400-5577-FADC-9A1B125836B3}"/>
          </ac:spMkLst>
        </pc:spChg>
        <pc:spChg chg="del mod">
          <ac:chgData name="Stanko Milosavljevic" userId="da4def73-84df-4a4c-b43c-d2fcb625b5c6" providerId="ADAL" clId="{A91E8DDC-F455-43B5-AB21-0D5A8CD3181E}" dt="2022-12-04T12:31:05.413" v="6690" actId="478"/>
          <ac:spMkLst>
            <pc:docMk/>
            <pc:sldMk cId="3648809110" sldId="280"/>
            <ac:spMk id="3" creationId="{43D4181F-BC06-183F-984F-A3138EF188FD}"/>
          </ac:spMkLst>
        </pc:spChg>
        <pc:spChg chg="add del mod">
          <ac:chgData name="Stanko Milosavljevic" userId="da4def73-84df-4a4c-b43c-d2fcb625b5c6" providerId="ADAL" clId="{A91E8DDC-F455-43B5-AB21-0D5A8CD3181E}" dt="2022-12-04T12:31:07.950" v="6692" actId="478"/>
          <ac:spMkLst>
            <pc:docMk/>
            <pc:sldMk cId="3648809110" sldId="280"/>
            <ac:spMk id="4" creationId="{58FCCDD0-318E-8891-84A7-783E9B941D6A}"/>
          </ac:spMkLst>
        </pc:spChg>
        <pc:spChg chg="add del mod">
          <ac:chgData name="Stanko Milosavljevic" userId="da4def73-84df-4a4c-b43c-d2fcb625b5c6" providerId="ADAL" clId="{A91E8DDC-F455-43B5-AB21-0D5A8CD3181E}" dt="2022-12-02T01:16:35.436" v="4946" actId="478"/>
          <ac:spMkLst>
            <pc:docMk/>
            <pc:sldMk cId="3648809110" sldId="280"/>
            <ac:spMk id="5" creationId="{C490D537-E8B7-63A4-AE39-1E379A0FF404}"/>
          </ac:spMkLst>
        </pc:spChg>
        <pc:spChg chg="mod">
          <ac:chgData name="Stanko Milosavljevic" userId="da4def73-84df-4a4c-b43c-d2fcb625b5c6" providerId="ADAL" clId="{A91E8DDC-F455-43B5-AB21-0D5A8CD3181E}" dt="2022-12-02T01:26:19.214" v="5076" actId="1076"/>
          <ac:spMkLst>
            <pc:docMk/>
            <pc:sldMk cId="3648809110" sldId="280"/>
            <ac:spMk id="9" creationId="{FE6E853F-9F9D-B02D-DB83-5DB7DBEF964D}"/>
          </ac:spMkLst>
        </pc:spChg>
        <pc:spChg chg="del mod">
          <ac:chgData name="Stanko Milosavljevic" userId="da4def73-84df-4a4c-b43c-d2fcb625b5c6" providerId="ADAL" clId="{A91E8DDC-F455-43B5-AB21-0D5A8CD3181E}" dt="2022-12-04T12:31:07.067" v="6691" actId="478"/>
          <ac:spMkLst>
            <pc:docMk/>
            <pc:sldMk cId="3648809110" sldId="280"/>
            <ac:spMk id="11" creationId="{DDC6A99A-2CE7-C73C-BA8F-B6F6F10D75C6}"/>
          </ac:spMkLst>
        </pc:spChg>
        <pc:spChg chg="add del mod">
          <ac:chgData name="Stanko Milosavljevic" userId="da4def73-84df-4a4c-b43c-d2fcb625b5c6" providerId="ADAL" clId="{A91E8DDC-F455-43B5-AB21-0D5A8CD3181E}" dt="2022-12-04T12:31:03.504" v="6689" actId="478"/>
          <ac:spMkLst>
            <pc:docMk/>
            <pc:sldMk cId="3648809110" sldId="280"/>
            <ac:spMk id="16" creationId="{5BCFC2E0-F3DD-1318-0E2C-7D45DCF612CA}"/>
          </ac:spMkLst>
        </pc:spChg>
        <pc:picChg chg="add del mod">
          <ac:chgData name="Stanko Milosavljevic" userId="da4def73-84df-4a4c-b43c-d2fcb625b5c6" providerId="ADAL" clId="{A91E8DDC-F455-43B5-AB21-0D5A8CD3181E}" dt="2022-12-02T01:08:08.961" v="4610" actId="21"/>
          <ac:picMkLst>
            <pc:docMk/>
            <pc:sldMk cId="3648809110" sldId="280"/>
            <ac:picMk id="12" creationId="{5CD92ADE-9C4C-9E2D-3D4E-D5AD7BBFAC8B}"/>
          </ac:picMkLst>
        </pc:picChg>
        <pc:picChg chg="add mod">
          <ac:chgData name="Stanko Milosavljevic" userId="da4def73-84df-4a4c-b43c-d2fcb625b5c6" providerId="ADAL" clId="{A91E8DDC-F455-43B5-AB21-0D5A8CD3181E}" dt="2022-12-02T01:26:22.757" v="5077" actId="14100"/>
          <ac:picMkLst>
            <pc:docMk/>
            <pc:sldMk cId="3648809110" sldId="280"/>
            <ac:picMk id="13" creationId="{4F10F82A-F477-C190-A8A1-6C4B405ECDE0}"/>
          </ac:picMkLst>
        </pc:picChg>
        <pc:picChg chg="add mod">
          <ac:chgData name="Stanko Milosavljevic" userId="da4def73-84df-4a4c-b43c-d2fcb625b5c6" providerId="ADAL" clId="{A91E8DDC-F455-43B5-AB21-0D5A8CD3181E}" dt="2022-12-02T01:26:06.165" v="5074" actId="14100"/>
          <ac:picMkLst>
            <pc:docMk/>
            <pc:sldMk cId="3648809110" sldId="280"/>
            <ac:picMk id="14" creationId="{83125BC5-48DD-813B-B49C-4305E5D1F7B5}"/>
          </ac:picMkLst>
        </pc:picChg>
      </pc:sldChg>
      <pc:sldChg chg="addSp delSp modSp add del mod">
        <pc:chgData name="Stanko Milosavljevic" userId="da4def73-84df-4a4c-b43c-d2fcb625b5c6" providerId="ADAL" clId="{A91E8DDC-F455-43B5-AB21-0D5A8CD3181E}" dt="2022-12-02T01:27:47.222" v="5089" actId="47"/>
        <pc:sldMkLst>
          <pc:docMk/>
          <pc:sldMk cId="2067648950" sldId="281"/>
        </pc:sldMkLst>
        <pc:spChg chg="del mod">
          <ac:chgData name="Stanko Milosavljevic" userId="da4def73-84df-4a4c-b43c-d2fcb625b5c6" providerId="ADAL" clId="{A91E8DDC-F455-43B5-AB21-0D5A8CD3181E}" dt="2022-12-02T01:17:38.535" v="4957" actId="478"/>
          <ac:spMkLst>
            <pc:docMk/>
            <pc:sldMk cId="2067648950" sldId="281"/>
            <ac:spMk id="2" creationId="{5AB1E7B2-0400-5577-FADC-9A1B125836B3}"/>
          </ac:spMkLst>
        </pc:spChg>
        <pc:spChg chg="add del mod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3" creationId="{43D4181F-BC06-183F-984F-A3138EF188FD}"/>
          </ac:spMkLst>
        </pc:spChg>
        <pc:spChg chg="del mod">
          <ac:chgData name="Stanko Milosavljevic" userId="da4def73-84df-4a4c-b43c-d2fcb625b5c6" providerId="ADAL" clId="{A91E8DDC-F455-43B5-AB21-0D5A8CD3181E}" dt="2022-12-02T00:57:48.409" v="3986" actId="478"/>
          <ac:spMkLst>
            <pc:docMk/>
            <pc:sldMk cId="2067648950" sldId="281"/>
            <ac:spMk id="6" creationId="{45D2A16C-19E6-5E48-E461-23CF3918A940}"/>
          </ac:spMkLst>
        </pc:spChg>
        <pc:spChg chg="add del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8" creationId="{0C277D19-7DB2-4EB7-A9D7-94188998EBD1}"/>
          </ac:spMkLst>
        </pc:spChg>
        <pc:spChg chg="add del mod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9" creationId="{FE6E853F-9F9D-B02D-DB83-5DB7DBEF964D}"/>
          </ac:spMkLst>
        </pc:spChg>
        <pc:spChg chg="add del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10" creationId="{EB197D2C-A33B-4345-BB16-C894ABA82F63}"/>
          </ac:spMkLst>
        </pc:spChg>
        <pc:spChg chg="add del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11" creationId="{DDC6A99A-2CE7-C73C-BA8F-B6F6F10D75C6}"/>
          </ac:spMkLst>
        </pc:spChg>
        <pc:spChg chg="add del mod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12" creationId="{C8A248AF-08C2-A6E4-C605-B1C55BB4E624}"/>
          </ac:spMkLst>
        </pc:spChg>
        <pc:spChg chg="add del mod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13" creationId="{29532E70-4F8E-FFCA-F198-C7C5D825C5CA}"/>
          </ac:spMkLst>
        </pc:spChg>
        <pc:spChg chg="add del mod">
          <ac:chgData name="Stanko Milosavljevic" userId="da4def73-84df-4a4c-b43c-d2fcb625b5c6" providerId="ADAL" clId="{A91E8DDC-F455-43B5-AB21-0D5A8CD3181E}" dt="2022-12-02T01:01:23.264" v="4281" actId="478"/>
          <ac:spMkLst>
            <pc:docMk/>
            <pc:sldMk cId="2067648950" sldId="281"/>
            <ac:spMk id="14" creationId="{2F5F259B-EE5E-A526-2ACB-52C1ADF95ED2}"/>
          </ac:spMkLst>
        </pc:spChg>
        <pc:spChg chg="add del mod">
          <ac:chgData name="Stanko Milosavljevic" userId="da4def73-84df-4a4c-b43c-d2fcb625b5c6" providerId="ADAL" clId="{A91E8DDC-F455-43B5-AB21-0D5A8CD3181E}" dt="2022-12-02T01:09:44.766" v="4712" actId="478"/>
          <ac:spMkLst>
            <pc:docMk/>
            <pc:sldMk cId="2067648950" sldId="281"/>
            <ac:spMk id="15" creationId="{529C4288-5136-6D91-DC93-185B01CBBDA8}"/>
          </ac:spMkLst>
        </pc:spChg>
        <pc:spChg chg="add del mod">
          <ac:chgData name="Stanko Milosavljevic" userId="da4def73-84df-4a4c-b43c-d2fcb625b5c6" providerId="ADAL" clId="{A91E8DDC-F455-43B5-AB21-0D5A8CD3181E}" dt="2022-12-02T01:10:29.002" v="4771"/>
          <ac:spMkLst>
            <pc:docMk/>
            <pc:sldMk cId="2067648950" sldId="281"/>
            <ac:spMk id="16" creationId="{2DF22A2F-0563-32CD-0AEE-12331F556F62}"/>
          </ac:spMkLst>
        </pc:spChg>
        <pc:spChg chg="add del mod">
          <ac:chgData name="Stanko Milosavljevic" userId="da4def73-84df-4a4c-b43c-d2fcb625b5c6" providerId="ADAL" clId="{A91E8DDC-F455-43B5-AB21-0D5A8CD3181E}" dt="2022-12-02T01:17:45.057" v="4960" actId="478"/>
          <ac:spMkLst>
            <pc:docMk/>
            <pc:sldMk cId="2067648950" sldId="281"/>
            <ac:spMk id="18" creationId="{B8E80777-8A85-A5E1-C7D7-0A1D937F0CE5}"/>
          </ac:spMkLst>
        </pc:spChg>
        <pc:spChg chg="add del mod">
          <ac:chgData name="Stanko Milosavljevic" userId="da4def73-84df-4a4c-b43c-d2fcb625b5c6" providerId="ADAL" clId="{A91E8DDC-F455-43B5-AB21-0D5A8CD3181E}" dt="2022-12-02T01:27:24.667" v="5087" actId="21"/>
          <ac:spMkLst>
            <pc:docMk/>
            <pc:sldMk cId="2067648950" sldId="281"/>
            <ac:spMk id="21" creationId="{16E37113-38B7-0E2B-E14B-9777E01953E5}"/>
          </ac:spMkLst>
        </pc:spChg>
        <pc:picChg chg="add del mod">
          <ac:chgData name="Stanko Milosavljevic" userId="da4def73-84df-4a4c-b43c-d2fcb625b5c6" providerId="ADAL" clId="{A91E8DDC-F455-43B5-AB21-0D5A8CD3181E}" dt="2022-12-02T01:07:57.680" v="4603" actId="21"/>
          <ac:picMkLst>
            <pc:docMk/>
            <pc:sldMk cId="2067648950" sldId="281"/>
            <ac:picMk id="5" creationId="{6A6C7DA6-AE00-55D5-BF27-6D74C2604ADE}"/>
          </ac:picMkLst>
        </pc:picChg>
        <pc:picChg chg="add del mod">
          <ac:chgData name="Stanko Milosavljevic" userId="da4def73-84df-4a4c-b43c-d2fcb625b5c6" providerId="ADAL" clId="{A91E8DDC-F455-43B5-AB21-0D5A8CD3181E}" dt="2022-12-02T01:21:29.674" v="4993" actId="21"/>
          <ac:picMkLst>
            <pc:docMk/>
            <pc:sldMk cId="2067648950" sldId="281"/>
            <ac:picMk id="19" creationId="{2BD4EFF0-9E4C-B186-A814-6151C8FCCD3E}"/>
          </ac:picMkLst>
        </pc:picChg>
      </pc:sldChg>
      <pc:sldChg chg="addSp delSp modSp add mod ord">
        <pc:chgData name="Stanko Milosavljevic" userId="da4def73-84df-4a4c-b43c-d2fcb625b5c6" providerId="ADAL" clId="{A91E8DDC-F455-43B5-AB21-0D5A8CD3181E}" dt="2022-12-04T12:31:22.600" v="6694" actId="27636"/>
        <pc:sldMkLst>
          <pc:docMk/>
          <pc:sldMk cId="4173853063" sldId="281"/>
        </pc:sldMkLst>
        <pc:spChg chg="add del mod">
          <ac:chgData name="Stanko Milosavljevic" userId="da4def73-84df-4a4c-b43c-d2fcb625b5c6" providerId="ADAL" clId="{A91E8DDC-F455-43B5-AB21-0D5A8CD3181E}" dt="2022-12-02T01:36:55.941" v="5217" actId="478"/>
          <ac:spMkLst>
            <pc:docMk/>
            <pc:sldMk cId="4173853063" sldId="281"/>
            <ac:spMk id="4" creationId="{1BE15D5B-90CB-3D95-B358-90C69E2BABB7}"/>
          </ac:spMkLst>
        </pc:spChg>
        <pc:spChg chg="del">
          <ac:chgData name="Stanko Milosavljevic" userId="da4def73-84df-4a4c-b43c-d2fcb625b5c6" providerId="ADAL" clId="{A91E8DDC-F455-43B5-AB21-0D5A8CD3181E}" dt="2022-12-02T01:30:26.435" v="5105" actId="478"/>
          <ac:spMkLst>
            <pc:docMk/>
            <pc:sldMk cId="4173853063" sldId="281"/>
            <ac:spMk id="8" creationId="{F9926247-0E85-5A52-D74E-F5BD85E5183E}"/>
          </ac:spMkLst>
        </pc:spChg>
        <pc:spChg chg="del">
          <ac:chgData name="Stanko Milosavljevic" userId="da4def73-84df-4a4c-b43c-d2fcb625b5c6" providerId="ADAL" clId="{A91E8DDC-F455-43B5-AB21-0D5A8CD3181E}" dt="2022-12-02T01:30:37.114" v="5109" actId="478"/>
          <ac:spMkLst>
            <pc:docMk/>
            <pc:sldMk cId="4173853063" sldId="281"/>
            <ac:spMk id="9" creationId="{0566FEEB-E7D8-F7AE-2FE2-02091CFDCF05}"/>
          </ac:spMkLst>
        </pc:spChg>
        <pc:spChg chg="del">
          <ac:chgData name="Stanko Milosavljevic" userId="da4def73-84df-4a4c-b43c-d2fcb625b5c6" providerId="ADAL" clId="{A91E8DDC-F455-43B5-AB21-0D5A8CD3181E}" dt="2022-12-02T01:36:53.697" v="5215" actId="478"/>
          <ac:spMkLst>
            <pc:docMk/>
            <pc:sldMk cId="4173853063" sldId="281"/>
            <ac:spMk id="10" creationId="{6EDCB216-0121-B018-B33A-DB8476E07052}"/>
          </ac:spMkLst>
        </pc:spChg>
        <pc:spChg chg="add mod">
          <ac:chgData name="Stanko Milosavljevic" userId="da4def73-84df-4a4c-b43c-d2fcb625b5c6" providerId="ADAL" clId="{A91E8DDC-F455-43B5-AB21-0D5A8CD3181E}" dt="2022-12-02T01:30:26.831" v="5106"/>
          <ac:spMkLst>
            <pc:docMk/>
            <pc:sldMk cId="4173853063" sldId="281"/>
            <ac:spMk id="11" creationId="{632F9515-713F-ED1F-71B2-B295C53A321C}"/>
          </ac:spMkLst>
        </pc:spChg>
        <pc:spChg chg="mod">
          <ac:chgData name="Stanko Milosavljevic" userId="da4def73-84df-4a4c-b43c-d2fcb625b5c6" providerId="ADAL" clId="{A91E8DDC-F455-43B5-AB21-0D5A8CD3181E}" dt="2022-12-02T01:30:33.434" v="5108" actId="5793"/>
          <ac:spMkLst>
            <pc:docMk/>
            <pc:sldMk cId="4173853063" sldId="281"/>
            <ac:spMk id="12" creationId="{7C949480-B3BC-78D2-0E79-94846FA24E1D}"/>
          </ac:spMkLst>
        </pc:spChg>
        <pc:spChg chg="add mod">
          <ac:chgData name="Stanko Milosavljevic" userId="da4def73-84df-4a4c-b43c-d2fcb625b5c6" providerId="ADAL" clId="{A91E8DDC-F455-43B5-AB21-0D5A8CD3181E}" dt="2022-12-04T12:31:22.600" v="6694" actId="27636"/>
          <ac:spMkLst>
            <pc:docMk/>
            <pc:sldMk cId="4173853063" sldId="281"/>
            <ac:spMk id="13" creationId="{D01C03DD-28B3-9006-8C90-C820F0621210}"/>
          </ac:spMkLst>
        </pc:spChg>
        <pc:spChg chg="add mod">
          <ac:chgData name="Stanko Milosavljevic" userId="da4def73-84df-4a4c-b43c-d2fcb625b5c6" providerId="ADAL" clId="{A91E8DDC-F455-43B5-AB21-0D5A8CD3181E}" dt="2022-12-02T10:53:03.414" v="6449" actId="113"/>
          <ac:spMkLst>
            <pc:docMk/>
            <pc:sldMk cId="4173853063" sldId="281"/>
            <ac:spMk id="14" creationId="{93C7777B-7981-6719-7B15-974CC837333B}"/>
          </ac:spMkLst>
        </pc:spChg>
        <pc:picChg chg="del">
          <ac:chgData name="Stanko Milosavljevic" userId="da4def73-84df-4a4c-b43c-d2fcb625b5c6" providerId="ADAL" clId="{A91E8DDC-F455-43B5-AB21-0D5A8CD3181E}" dt="2022-12-02T01:30:38.491" v="5110" actId="478"/>
          <ac:picMkLst>
            <pc:docMk/>
            <pc:sldMk cId="4173853063" sldId="281"/>
            <ac:picMk id="3" creationId="{45D6E42A-4E37-97E9-CBA2-D0847B080215}"/>
          </ac:picMkLst>
        </pc:picChg>
      </pc:sldChg>
      <pc:sldChg chg="delSp modSp add del mod">
        <pc:chgData name="Stanko Milosavljevic" userId="da4def73-84df-4a4c-b43c-d2fcb625b5c6" providerId="ADAL" clId="{A91E8DDC-F455-43B5-AB21-0D5A8CD3181E}" dt="2022-12-04T12:32:30.777" v="6695" actId="47"/>
        <pc:sldMkLst>
          <pc:docMk/>
          <pc:sldMk cId="893755279" sldId="282"/>
        </pc:sldMkLst>
        <pc:spChg chg="mod">
          <ac:chgData name="Stanko Milosavljevic" userId="da4def73-84df-4a4c-b43c-d2fcb625b5c6" providerId="ADAL" clId="{A91E8DDC-F455-43B5-AB21-0D5A8CD3181E}" dt="2022-12-04T12:08:01.682" v="6673" actId="114"/>
          <ac:spMkLst>
            <pc:docMk/>
            <pc:sldMk cId="893755279" sldId="282"/>
            <ac:spMk id="11" creationId="{632F9515-713F-ED1F-71B2-B295C53A321C}"/>
          </ac:spMkLst>
        </pc:spChg>
        <pc:spChg chg="mod">
          <ac:chgData name="Stanko Milosavljevic" userId="da4def73-84df-4a4c-b43c-d2fcb625b5c6" providerId="ADAL" clId="{A91E8DDC-F455-43B5-AB21-0D5A8CD3181E}" dt="2022-12-04T12:08:07.056" v="6678" actId="113"/>
          <ac:spMkLst>
            <pc:docMk/>
            <pc:sldMk cId="893755279" sldId="282"/>
            <ac:spMk id="13" creationId="{D01C03DD-28B3-9006-8C90-C820F0621210}"/>
          </ac:spMkLst>
        </pc:spChg>
        <pc:spChg chg="del">
          <ac:chgData name="Stanko Milosavljevic" userId="da4def73-84df-4a4c-b43c-d2fcb625b5c6" providerId="ADAL" clId="{A91E8DDC-F455-43B5-AB21-0D5A8CD3181E}" dt="2022-12-04T12:07:57.560" v="6661" actId="478"/>
          <ac:spMkLst>
            <pc:docMk/>
            <pc:sldMk cId="893755279" sldId="282"/>
            <ac:spMk id="14" creationId="{93C7777B-7981-6719-7B15-974CC837333B}"/>
          </ac:spMkLst>
        </pc:spChg>
      </pc:sldChg>
    </pc:docChg>
  </pc:docChgLst>
  <pc:docChgLst>
    <pc:chgData name="Mihajlo Marjanovic" userId="37f33864-602f-4ed7-8ad0-3725e8c36efe" providerId="ADAL" clId="{84F46EFC-3F54-4835-8D77-5A1CDADFEEAC}"/>
    <pc:docChg chg="undo custSel addSld delSld modSld modMainMaster">
      <pc:chgData name="Mihajlo Marjanovic" userId="37f33864-602f-4ed7-8ad0-3725e8c36efe" providerId="ADAL" clId="{84F46EFC-3F54-4835-8D77-5A1CDADFEEAC}" dt="2022-12-04T12:34:40.958" v="430" actId="27636"/>
      <pc:docMkLst>
        <pc:docMk/>
      </pc:docMkLst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3170651366" sldId="256"/>
        </pc:sldMkLst>
      </pc:sldChg>
      <pc:sldChg chg="del modTransition">
        <pc:chgData name="Mihajlo Marjanovic" userId="37f33864-602f-4ed7-8ad0-3725e8c36efe" providerId="ADAL" clId="{84F46EFC-3F54-4835-8D77-5A1CDADFEEAC}" dt="2022-11-19T18:31:28.519" v="357" actId="47"/>
        <pc:sldMkLst>
          <pc:docMk/>
          <pc:sldMk cId="3032168410" sldId="257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3040625238" sldId="258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2136639833" sldId="259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3786498887" sldId="260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255085933" sldId="261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1008274855" sldId="262"/>
        </pc:sldMkLst>
      </pc:sldChg>
      <pc:sldChg chg="modTransition">
        <pc:chgData name="Mihajlo Marjanovic" userId="37f33864-602f-4ed7-8ad0-3725e8c36efe" providerId="ADAL" clId="{84F46EFC-3F54-4835-8D77-5A1CDADFEEAC}" dt="2022-11-19T17:48:05.062" v="334"/>
        <pc:sldMkLst>
          <pc:docMk/>
          <pc:sldMk cId="3398918027" sldId="263"/>
        </pc:sldMkLst>
      </pc:sldChg>
      <pc:sldChg chg="modTransition">
        <pc:chgData name="Mihajlo Marjanovic" userId="37f33864-602f-4ed7-8ad0-3725e8c36efe" providerId="ADAL" clId="{84F46EFC-3F54-4835-8D77-5A1CDADFEEAC}" dt="2022-11-19T17:48:05.062" v="334"/>
        <pc:sldMkLst>
          <pc:docMk/>
          <pc:sldMk cId="473376410" sldId="264"/>
        </pc:sldMkLst>
      </pc:sldChg>
      <pc:sldChg chg="modSp mod modTransition">
        <pc:chgData name="Mihajlo Marjanovic" userId="37f33864-602f-4ed7-8ad0-3725e8c36efe" providerId="ADAL" clId="{84F46EFC-3F54-4835-8D77-5A1CDADFEEAC}" dt="2022-12-04T12:34:40.958" v="430" actId="27636"/>
        <pc:sldMkLst>
          <pc:docMk/>
          <pc:sldMk cId="4124506674" sldId="265"/>
        </pc:sldMkLst>
        <pc:spChg chg="mod">
          <ac:chgData name="Mihajlo Marjanovic" userId="37f33864-602f-4ed7-8ad0-3725e8c36efe" providerId="ADAL" clId="{84F46EFC-3F54-4835-8D77-5A1CDADFEEAC}" dt="2022-12-04T12:34:40.958" v="430" actId="27636"/>
          <ac:spMkLst>
            <pc:docMk/>
            <pc:sldMk cId="4124506674" sldId="265"/>
            <ac:spMk id="4" creationId="{14729417-69F4-A424-5117-E372D330E5CC}"/>
          </ac:spMkLst>
        </pc:spChg>
      </pc:sldChg>
      <pc:sldChg chg="addSp delSp modSp mod modTransition">
        <pc:chgData name="Mihajlo Marjanovic" userId="37f33864-602f-4ed7-8ad0-3725e8c36efe" providerId="ADAL" clId="{84F46EFC-3F54-4835-8D77-5A1CDADFEEAC}" dt="2022-12-04T12:20:42.216" v="367" actId="14100"/>
        <pc:sldMkLst>
          <pc:docMk/>
          <pc:sldMk cId="1300204886" sldId="266"/>
        </pc:sldMkLst>
        <pc:spChg chg="add mod">
          <ac:chgData name="Mihajlo Marjanovic" userId="37f33864-602f-4ed7-8ad0-3725e8c36efe" providerId="ADAL" clId="{84F46EFC-3F54-4835-8D77-5A1CDADFEEAC}" dt="2022-11-19T17:45:45.848" v="295" actId="14100"/>
          <ac:spMkLst>
            <pc:docMk/>
            <pc:sldMk cId="1300204886" sldId="266"/>
            <ac:spMk id="5" creationId="{93FE1208-6489-E69A-4BC3-8645425142E3}"/>
          </ac:spMkLst>
        </pc:spChg>
        <pc:spChg chg="add del mod">
          <ac:chgData name="Mihajlo Marjanovic" userId="37f33864-602f-4ed7-8ad0-3725e8c36efe" providerId="ADAL" clId="{84F46EFC-3F54-4835-8D77-5A1CDADFEEAC}" dt="2022-12-04T12:20:40.093" v="365"/>
          <ac:spMkLst>
            <pc:docMk/>
            <pc:sldMk cId="1300204886" sldId="266"/>
            <ac:spMk id="7" creationId="{617ADE96-B502-23A1-69CB-68E91765B856}"/>
          </ac:spMkLst>
        </pc:spChg>
        <pc:graphicFrameChg chg="add del mod">
          <ac:chgData name="Mihajlo Marjanovic" userId="37f33864-602f-4ed7-8ad0-3725e8c36efe" providerId="ADAL" clId="{84F46EFC-3F54-4835-8D77-5A1CDADFEEAC}" dt="2022-12-04T12:20:40.093" v="365"/>
          <ac:graphicFrameMkLst>
            <pc:docMk/>
            <pc:sldMk cId="1300204886" sldId="266"/>
            <ac:graphicFrameMk id="3" creationId="{DF2A4333-D72B-693C-4DCC-75DCCFDA10DC}"/>
          </ac:graphicFrameMkLst>
        </pc:graphicFrameChg>
        <pc:graphicFrameChg chg="add del mod">
          <ac:chgData name="Mihajlo Marjanovic" userId="37f33864-602f-4ed7-8ad0-3725e8c36efe" providerId="ADAL" clId="{84F46EFC-3F54-4835-8D77-5A1CDADFEEAC}" dt="2022-12-04T12:20:40.093" v="365"/>
          <ac:graphicFrameMkLst>
            <pc:docMk/>
            <pc:sldMk cId="1300204886" sldId="266"/>
            <ac:graphicFrameMk id="6" creationId="{E4535454-1BEC-D66B-90E2-8CD9216F0EF9}"/>
          </ac:graphicFrameMkLst>
        </pc:graphicFrameChg>
        <pc:picChg chg="mod">
          <ac:chgData name="Mihajlo Marjanovic" userId="37f33864-602f-4ed7-8ad0-3725e8c36efe" providerId="ADAL" clId="{84F46EFC-3F54-4835-8D77-5A1CDADFEEAC}" dt="2022-12-04T12:20:42.216" v="367" actId="14100"/>
          <ac:picMkLst>
            <pc:docMk/>
            <pc:sldMk cId="1300204886" sldId="266"/>
            <ac:picMk id="4" creationId="{99E694A4-A0BB-75B0-C3B3-17158BD57B80}"/>
          </ac:picMkLst>
        </pc:picChg>
      </pc:sldChg>
      <pc:sldChg chg="modSp mod 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833882990" sldId="267"/>
        </pc:sldMkLst>
        <pc:spChg chg="mod">
          <ac:chgData name="Mihajlo Marjanovic" userId="37f33864-602f-4ed7-8ad0-3725e8c36efe" providerId="ADAL" clId="{84F46EFC-3F54-4835-8D77-5A1CDADFEEAC}" dt="2022-11-19T17:47:48.140" v="332" actId="14100"/>
          <ac:spMkLst>
            <pc:docMk/>
            <pc:sldMk cId="833882990" sldId="267"/>
            <ac:spMk id="8" creationId="{1CF3CE75-4451-EB79-D2A8-DAE046CF4B39}"/>
          </ac:spMkLst>
        </pc:spChg>
      </pc:sldChg>
      <pc:sldChg chg="addSp delSp modSp mod modTransition modAnim">
        <pc:chgData name="Mihajlo Marjanovic" userId="37f33864-602f-4ed7-8ad0-3725e8c36efe" providerId="ADAL" clId="{84F46EFC-3F54-4835-8D77-5A1CDADFEEAC}" dt="2022-11-19T17:52:43.750" v="346"/>
        <pc:sldMkLst>
          <pc:docMk/>
          <pc:sldMk cId="190965733" sldId="269"/>
        </pc:sldMkLst>
        <pc:spChg chg="del">
          <ac:chgData name="Mihajlo Marjanovic" userId="37f33864-602f-4ed7-8ad0-3725e8c36efe" providerId="ADAL" clId="{84F46EFC-3F54-4835-8D77-5A1CDADFEEAC}" dt="2022-11-19T17:38:10.025" v="2" actId="478"/>
          <ac:spMkLst>
            <pc:docMk/>
            <pc:sldMk cId="190965733" sldId="269"/>
            <ac:spMk id="2" creationId="{5AB1E7B2-0400-5577-FADC-9A1B125836B3}"/>
          </ac:spMkLst>
        </pc:spChg>
        <pc:spChg chg="del">
          <ac:chgData name="Mihajlo Marjanovic" userId="37f33864-602f-4ed7-8ad0-3725e8c36efe" providerId="ADAL" clId="{84F46EFC-3F54-4835-8D77-5A1CDADFEEAC}" dt="2022-11-19T17:38:04.953" v="0"/>
          <ac:spMkLst>
            <pc:docMk/>
            <pc:sldMk cId="190965733" sldId="269"/>
            <ac:spMk id="3" creationId="{43D4181F-BC06-183F-984F-A3138EF188FD}"/>
          </ac:spMkLst>
        </pc:spChg>
        <pc:spChg chg="add del mod">
          <ac:chgData name="Mihajlo Marjanovic" userId="37f33864-602f-4ed7-8ad0-3725e8c36efe" providerId="ADAL" clId="{84F46EFC-3F54-4835-8D77-5A1CDADFEEAC}" dt="2022-11-19T17:38:11.781" v="3" actId="478"/>
          <ac:spMkLst>
            <pc:docMk/>
            <pc:sldMk cId="190965733" sldId="269"/>
            <ac:spMk id="6" creationId="{81D212AC-D189-C69D-D5A6-C15CC9894943}"/>
          </ac:spMkLst>
        </pc:spChg>
        <pc:picChg chg="add mod">
          <ac:chgData name="Mihajlo Marjanovic" userId="37f33864-602f-4ed7-8ad0-3725e8c36efe" providerId="ADAL" clId="{84F46EFC-3F54-4835-8D77-5A1CDADFEEAC}" dt="2022-11-19T17:49:38.498" v="340" actId="14100"/>
          <ac:picMkLst>
            <pc:docMk/>
            <pc:sldMk cId="190965733" sldId="269"/>
            <ac:picMk id="4" creationId="{47F21F41-2FA0-408B-9DA6-F04064A5CD6E}"/>
          </ac:picMkLst>
        </pc:picChg>
        <pc:picChg chg="add mod">
          <ac:chgData name="Mihajlo Marjanovic" userId="37f33864-602f-4ed7-8ad0-3725e8c36efe" providerId="ADAL" clId="{84F46EFC-3F54-4835-8D77-5A1CDADFEEAC}" dt="2022-11-19T17:49:48.209" v="343" actId="14100"/>
          <ac:picMkLst>
            <pc:docMk/>
            <pc:sldMk cId="190965733" sldId="269"/>
            <ac:picMk id="7" creationId="{840709FD-D96B-0907-C0FB-537BA135D1D2}"/>
          </ac:picMkLst>
        </pc:picChg>
      </pc:sldChg>
      <pc:sldChg chg="modSp mod 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2928919540" sldId="270"/>
        </pc:sldMkLst>
        <pc:picChg chg="mod">
          <ac:chgData name="Mihajlo Marjanovic" userId="37f33864-602f-4ed7-8ad0-3725e8c36efe" providerId="ADAL" clId="{84F46EFC-3F54-4835-8D77-5A1CDADFEEAC}" dt="2022-11-19T18:02:08.219" v="355" actId="1076"/>
          <ac:picMkLst>
            <pc:docMk/>
            <pc:sldMk cId="2928919540" sldId="270"/>
            <ac:picMk id="4" creationId="{47F21F41-2FA0-408B-9DA6-F04064A5CD6E}"/>
          </ac:picMkLst>
        </pc:picChg>
        <pc:picChg chg="mod">
          <ac:chgData name="Mihajlo Marjanovic" userId="37f33864-602f-4ed7-8ad0-3725e8c36efe" providerId="ADAL" clId="{84F46EFC-3F54-4835-8D77-5A1CDADFEEAC}" dt="2022-11-19T18:02:13.352" v="356" actId="1076"/>
          <ac:picMkLst>
            <pc:docMk/>
            <pc:sldMk cId="2928919540" sldId="270"/>
            <ac:picMk id="7" creationId="{840709FD-D96B-0907-C0FB-537BA135D1D2}"/>
          </ac:picMkLst>
        </pc:picChg>
      </pc:sldChg>
      <pc:sldChg chg="del">
        <pc:chgData name="Mihajlo Marjanovic" userId="37f33864-602f-4ed7-8ad0-3725e8c36efe" providerId="ADAL" clId="{84F46EFC-3F54-4835-8D77-5A1CDADFEEAC}" dt="2022-11-19T17:43:02.474" v="105" actId="47"/>
        <pc:sldMkLst>
          <pc:docMk/>
          <pc:sldMk cId="3511657544" sldId="270"/>
        </pc:sldMkLst>
      </pc:sldChg>
      <pc:sldChg chg="modTransition">
        <pc:chgData name="Mihajlo Marjanovic" userId="37f33864-602f-4ed7-8ad0-3725e8c36efe" providerId="ADAL" clId="{84F46EFC-3F54-4835-8D77-5A1CDADFEEAC}" dt="2022-11-19T18:31:45.649" v="358"/>
        <pc:sldMkLst>
          <pc:docMk/>
          <pc:sldMk cId="2707274725" sldId="271"/>
        </pc:sldMkLst>
      </pc:sldChg>
      <pc:sldChg chg="modSp mod">
        <pc:chgData name="Mihajlo Marjanovic" userId="37f33864-602f-4ed7-8ad0-3725e8c36efe" providerId="ADAL" clId="{84F46EFC-3F54-4835-8D77-5A1CDADFEEAC}" dt="2022-12-04T12:26:15.452" v="415" actId="123"/>
        <pc:sldMkLst>
          <pc:docMk/>
          <pc:sldMk cId="4173853063" sldId="281"/>
        </pc:sldMkLst>
        <pc:spChg chg="mod">
          <ac:chgData name="Mihajlo Marjanovic" userId="37f33864-602f-4ed7-8ad0-3725e8c36efe" providerId="ADAL" clId="{84F46EFC-3F54-4835-8D77-5A1CDADFEEAC}" dt="2022-12-04T12:23:36.695" v="404" actId="27636"/>
          <ac:spMkLst>
            <pc:docMk/>
            <pc:sldMk cId="4173853063" sldId="281"/>
            <ac:spMk id="11" creationId="{632F9515-713F-ED1F-71B2-B295C53A321C}"/>
          </ac:spMkLst>
        </pc:spChg>
        <pc:spChg chg="mod">
          <ac:chgData name="Mihajlo Marjanovic" userId="37f33864-602f-4ed7-8ad0-3725e8c36efe" providerId="ADAL" clId="{84F46EFC-3F54-4835-8D77-5A1CDADFEEAC}" dt="2022-12-04T12:26:15.452" v="415" actId="123"/>
          <ac:spMkLst>
            <pc:docMk/>
            <pc:sldMk cId="4173853063" sldId="281"/>
            <ac:spMk id="14" creationId="{93C7777B-7981-6719-7B15-974CC837333B}"/>
          </ac:spMkLst>
        </pc:spChg>
      </pc:sldChg>
      <pc:sldChg chg="del">
        <pc:chgData name="Mihajlo Marjanovic" userId="37f33864-602f-4ed7-8ad0-3725e8c36efe" providerId="ADAL" clId="{84F46EFC-3F54-4835-8D77-5A1CDADFEEAC}" dt="2022-12-04T12:31:06.969" v="416" actId="47"/>
        <pc:sldMkLst>
          <pc:docMk/>
          <pc:sldMk cId="893755279" sldId="282"/>
        </pc:sldMkLst>
      </pc:sldChg>
      <pc:sldChg chg="addSp modSp add mod">
        <pc:chgData name="Mihajlo Marjanovic" userId="37f33864-602f-4ed7-8ad0-3725e8c36efe" providerId="ADAL" clId="{84F46EFC-3F54-4835-8D77-5A1CDADFEEAC}" dt="2022-12-04T12:21:51.827" v="385" actId="1076"/>
        <pc:sldMkLst>
          <pc:docMk/>
          <pc:sldMk cId="681861950" sldId="283"/>
        </pc:sldMkLst>
        <pc:spChg chg="add mod">
          <ac:chgData name="Mihajlo Marjanovic" userId="37f33864-602f-4ed7-8ad0-3725e8c36efe" providerId="ADAL" clId="{84F46EFC-3F54-4835-8D77-5A1CDADFEEAC}" dt="2022-12-04T12:21:51.827" v="385" actId="1076"/>
          <ac:spMkLst>
            <pc:docMk/>
            <pc:sldMk cId="681861950" sldId="283"/>
            <ac:spMk id="7" creationId="{744E5BE8-5953-85DD-CC3F-F16C268393A4}"/>
          </ac:spMkLst>
        </pc:spChg>
        <pc:picChg chg="mod">
          <ac:chgData name="Mihajlo Marjanovic" userId="37f33864-602f-4ed7-8ad0-3725e8c36efe" providerId="ADAL" clId="{84F46EFC-3F54-4835-8D77-5A1CDADFEEAC}" dt="2022-12-04T12:21:18.662" v="378" actId="1076"/>
          <ac:picMkLst>
            <pc:docMk/>
            <pc:sldMk cId="681861950" sldId="283"/>
            <ac:picMk id="4" creationId="{99E694A4-A0BB-75B0-C3B3-17158BD57B80}"/>
          </ac:picMkLst>
        </pc:picChg>
        <pc:picChg chg="mod">
          <ac:chgData name="Mihajlo Marjanovic" userId="37f33864-602f-4ed7-8ad0-3725e8c36efe" providerId="ADAL" clId="{84F46EFC-3F54-4835-8D77-5A1CDADFEEAC}" dt="2022-12-04T12:21:21.585" v="379" actId="1076"/>
          <ac:picMkLst>
            <pc:docMk/>
            <pc:sldMk cId="681861950" sldId="283"/>
            <ac:picMk id="2050" creationId="{7A55BE07-76DC-AC2D-D6A1-4752EB1B2415}"/>
          </ac:picMkLst>
        </pc:picChg>
      </pc:sldChg>
      <pc:sldChg chg="del">
        <pc:chgData name="Mihajlo Marjanovic" userId="37f33864-602f-4ed7-8ad0-3725e8c36efe" providerId="ADAL" clId="{84F46EFC-3F54-4835-8D77-5A1CDADFEEAC}" dt="2022-12-04T12:22:02.337" v="386" actId="47"/>
        <pc:sldMkLst>
          <pc:docMk/>
          <pc:sldMk cId="3932132172" sldId="283"/>
        </pc:sldMkLst>
      </pc:sldChg>
      <pc:sldMasterChg chg="modTransition modSldLayout">
        <pc:chgData name="Mihajlo Marjanovic" userId="37f33864-602f-4ed7-8ad0-3725e8c36efe" providerId="ADAL" clId="{84F46EFC-3F54-4835-8D77-5A1CDADFEEAC}" dt="2022-11-19T17:48:05.062" v="334"/>
        <pc:sldMasterMkLst>
          <pc:docMk/>
          <pc:sldMasterMk cId="3095688727" sldId="2147483648"/>
        </pc:sldMasterMkLst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2834562833" sldId="2147483649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621344707" sldId="2147483650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2828634347" sldId="2147483651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4212142054" sldId="2147483652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3473488341" sldId="2147483653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712947897" sldId="2147483654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3598874976" sldId="2147483655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1746348106" sldId="2147483656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848465027" sldId="2147483657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2406855691" sldId="2147483658"/>
          </pc:sldLayoutMkLst>
        </pc:sldLayoutChg>
        <pc:sldLayoutChg chg="modTransition">
          <pc:chgData name="Mihajlo Marjanovic" userId="37f33864-602f-4ed7-8ad0-3725e8c36efe" providerId="ADAL" clId="{84F46EFC-3F54-4835-8D77-5A1CDADFEEAC}" dt="2022-11-19T17:48:05.062" v="334"/>
          <pc:sldLayoutMkLst>
            <pc:docMk/>
            <pc:sldMasterMk cId="3095688727" sldId="2147483648"/>
            <pc:sldLayoutMk cId="2739664457" sldId="2147483659"/>
          </pc:sldLayoutMkLst>
        </pc:sldLayoutChg>
      </pc:sldMasterChg>
    </pc:docChg>
  </pc:docChgLst>
  <pc:docChgLst>
    <pc:chgData name="Mihajlo Marjanovic" userId="S::m.marjanovic@elfak.rs::37f33864-602f-4ed7-8ad0-3725e8c36efe" providerId="AD" clId="Web-{2AF86810-FA7A-A34B-F58E-7585C0ACFACE}"/>
    <pc:docChg chg="addSld delSld modSld">
      <pc:chgData name="Mihajlo Marjanovic" userId="S::m.marjanovic@elfak.rs::37f33864-602f-4ed7-8ad0-3725e8c36efe" providerId="AD" clId="Web-{2AF86810-FA7A-A34B-F58E-7585C0ACFACE}" dt="2022-11-19T17:28:07.258" v="39"/>
      <pc:docMkLst>
        <pc:docMk/>
      </pc:docMkLst>
      <pc:sldChg chg="addSp delSp modSp modTransition">
        <pc:chgData name="Mihajlo Marjanovic" userId="S::m.marjanovic@elfak.rs::37f33864-602f-4ed7-8ad0-3725e8c36efe" providerId="AD" clId="Web-{2AF86810-FA7A-A34B-F58E-7585C0ACFACE}" dt="2022-11-19T17:28:04.993" v="38"/>
        <pc:sldMkLst>
          <pc:docMk/>
          <pc:sldMk cId="1300204886" sldId="266"/>
        </pc:sldMkLst>
        <pc:spChg chg="mod">
          <ac:chgData name="Mihajlo Marjanovic" userId="S::m.marjanovic@elfak.rs::37f33864-602f-4ed7-8ad0-3725e8c36efe" providerId="AD" clId="Web-{2AF86810-FA7A-A34B-F58E-7585C0ACFACE}" dt="2022-11-19T17:27:31.976" v="36" actId="20577"/>
          <ac:spMkLst>
            <pc:docMk/>
            <pc:sldMk cId="1300204886" sldId="266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2AF86810-FA7A-A34B-F58E-7585C0ACFACE}" dt="2022-11-19T17:27:27.522" v="34"/>
          <ac:spMkLst>
            <pc:docMk/>
            <pc:sldMk cId="1300204886" sldId="266"/>
            <ac:spMk id="3" creationId="{43D4181F-BC06-183F-984F-A3138EF188FD}"/>
          </ac:spMkLst>
        </pc:spChg>
        <pc:picChg chg="add mod ord">
          <ac:chgData name="Mihajlo Marjanovic" userId="S::m.marjanovic@elfak.rs::37f33864-602f-4ed7-8ad0-3725e8c36efe" providerId="AD" clId="Web-{2AF86810-FA7A-A34B-F58E-7585C0ACFACE}" dt="2022-11-19T17:27:27.522" v="34"/>
          <ac:picMkLst>
            <pc:docMk/>
            <pc:sldMk cId="1300204886" sldId="266"/>
            <ac:picMk id="4" creationId="{99E694A4-A0BB-75B0-C3B3-17158BD57B80}"/>
          </ac:picMkLst>
        </pc:picChg>
      </pc:sldChg>
      <pc:sldChg chg="addSp delSp modSp mod modTransition setBg setClrOvrMap">
        <pc:chgData name="Mihajlo Marjanovic" userId="S::m.marjanovic@elfak.rs::37f33864-602f-4ed7-8ad0-3725e8c36efe" providerId="AD" clId="Web-{2AF86810-FA7A-A34B-F58E-7585C0ACFACE}" dt="2022-11-19T17:27:51.414" v="37"/>
        <pc:sldMkLst>
          <pc:docMk/>
          <pc:sldMk cId="833882990" sldId="267"/>
        </pc:sldMkLst>
        <pc:spChg chg="mod ord">
          <ac:chgData name="Mihajlo Marjanovic" userId="S::m.marjanovic@elfak.rs::37f33864-602f-4ed7-8ad0-3725e8c36efe" providerId="AD" clId="Web-{2AF86810-FA7A-A34B-F58E-7585C0ACFACE}" dt="2022-11-19T17:26:45.630" v="33"/>
          <ac:spMkLst>
            <pc:docMk/>
            <pc:sldMk cId="833882990" sldId="267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2AF86810-FA7A-A34B-F58E-7585C0ACFACE}" dt="2022-11-19T17:26:33.692" v="32"/>
          <ac:spMkLst>
            <pc:docMk/>
            <pc:sldMk cId="833882990" sldId="267"/>
            <ac:spMk id="3" creationId="{43D4181F-BC06-183F-984F-A3138EF188FD}"/>
          </ac:spMkLst>
        </pc:spChg>
        <pc:spChg chg="add">
          <ac:chgData name="Mihajlo Marjanovic" userId="S::m.marjanovic@elfak.rs::37f33864-602f-4ed7-8ad0-3725e8c36efe" providerId="AD" clId="Web-{2AF86810-FA7A-A34B-F58E-7585C0ACFACE}" dt="2022-11-19T17:26:45.630" v="33"/>
          <ac:spMkLst>
            <pc:docMk/>
            <pc:sldMk cId="833882990" sldId="267"/>
            <ac:spMk id="8" creationId="{1CF3CE75-4451-EB79-D2A8-DAE046CF4B39}"/>
          </ac:spMkLst>
        </pc:spChg>
        <pc:spChg chg="add">
          <ac:chgData name="Mihajlo Marjanovic" userId="S::m.marjanovic@elfak.rs::37f33864-602f-4ed7-8ad0-3725e8c36efe" providerId="AD" clId="Web-{2AF86810-FA7A-A34B-F58E-7585C0ACFACE}" dt="2022-11-19T17:26:45.630" v="33"/>
          <ac:spMkLst>
            <pc:docMk/>
            <pc:sldMk cId="833882990" sldId="267"/>
            <ac:spMk id="11" creationId="{7C432AFE-B3D2-4BFF-BF8F-96C27AFF1AC7}"/>
          </ac:spMkLst>
        </pc:spChg>
        <pc:spChg chg="add">
          <ac:chgData name="Mihajlo Marjanovic" userId="S::m.marjanovic@elfak.rs::37f33864-602f-4ed7-8ad0-3725e8c36efe" providerId="AD" clId="Web-{2AF86810-FA7A-A34B-F58E-7585C0ACFACE}" dt="2022-11-19T17:26:45.630" v="33"/>
          <ac:spMkLst>
            <pc:docMk/>
            <pc:sldMk cId="833882990" sldId="267"/>
            <ac:spMk id="13" creationId="{AF2F604E-43BE-4DC3-B983-E071523364F8}"/>
          </ac:spMkLst>
        </pc:spChg>
        <pc:spChg chg="add">
          <ac:chgData name="Mihajlo Marjanovic" userId="S::m.marjanovic@elfak.rs::37f33864-602f-4ed7-8ad0-3725e8c36efe" providerId="AD" clId="Web-{2AF86810-FA7A-A34B-F58E-7585C0ACFACE}" dt="2022-11-19T17:26:45.630" v="33"/>
          <ac:spMkLst>
            <pc:docMk/>
            <pc:sldMk cId="833882990" sldId="267"/>
            <ac:spMk id="15" creationId="{08C9B587-E65E-4B52-B37C-ABEBB6E87928}"/>
          </ac:spMkLst>
        </pc:spChg>
        <pc:picChg chg="add mod ord">
          <ac:chgData name="Mihajlo Marjanovic" userId="S::m.marjanovic@elfak.rs::37f33864-602f-4ed7-8ad0-3725e8c36efe" providerId="AD" clId="Web-{2AF86810-FA7A-A34B-F58E-7585C0ACFACE}" dt="2022-11-19T17:26:45.630" v="33"/>
          <ac:picMkLst>
            <pc:docMk/>
            <pc:sldMk cId="833882990" sldId="267"/>
            <ac:picMk id="4" creationId="{D9773B63-28E7-81C6-7E52-7AA74CBC442F}"/>
          </ac:picMkLst>
        </pc:picChg>
      </pc:sldChg>
      <pc:sldChg chg="addSp delSp modSp del mod setBg setClrOvrMap">
        <pc:chgData name="Mihajlo Marjanovic" userId="S::m.marjanovic@elfak.rs::37f33864-602f-4ed7-8ad0-3725e8c36efe" providerId="AD" clId="Web-{2AF86810-FA7A-A34B-F58E-7585C0ACFACE}" dt="2022-11-19T17:26:24.926" v="27"/>
        <pc:sldMkLst>
          <pc:docMk/>
          <pc:sldMk cId="99410830" sldId="268"/>
        </pc:sldMkLst>
        <pc:spChg chg="mod ord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2AF86810-FA7A-A34B-F58E-7585C0ACFACE}" dt="2022-11-19T17:23:38.466" v="3"/>
          <ac:spMkLst>
            <pc:docMk/>
            <pc:sldMk cId="99410830" sldId="268"/>
            <ac:spMk id="3" creationId="{43D4181F-BC06-183F-984F-A3138EF188FD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6" creationId="{A81E7530-396C-45F0-92F4-A885648D1631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7" creationId="{7316481C-0A49-4796-812B-0D64F063B720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0.093" v="7"/>
          <ac:spMkLst>
            <pc:docMk/>
            <pc:sldMk cId="99410830" sldId="268"/>
            <ac:spMk id="8" creationId="{76A41FDF-CC86-B405-898B-B3EF23072614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07.467" v="5"/>
          <ac:spMkLst>
            <pc:docMk/>
            <pc:sldMk cId="99410830" sldId="268"/>
            <ac:spMk id="9" creationId="{37C89E4B-3C9F-44B9-8B86-D9E3D112D8EC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10" creationId="{A5271697-90F1-4A23-8EF2-0179F2EAFACB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0.093" v="7"/>
          <ac:spMkLst>
            <pc:docMk/>
            <pc:sldMk cId="99410830" sldId="268"/>
            <ac:spMk id="15" creationId="{FF9B822F-893E-44C8-963C-64F50ACECBB2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0.093" v="7"/>
          <ac:spMkLst>
            <pc:docMk/>
            <pc:sldMk cId="99410830" sldId="268"/>
            <ac:spMk id="16" creationId="{EBF87945-A001-489F-9D9B-7D9435F0B9CA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4.108" v="9"/>
          <ac:spMkLst>
            <pc:docMk/>
            <pc:sldMk cId="99410830" sldId="268"/>
            <ac:spMk id="18" creationId="{9B76D444-2756-434F-AE61-96D69830C13E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4.108" v="9"/>
          <ac:spMkLst>
            <pc:docMk/>
            <pc:sldMk cId="99410830" sldId="268"/>
            <ac:spMk id="19" creationId="{B0161EF8-C8C6-4F2A-9D5C-49BD28A2BDC2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14.108" v="9"/>
          <ac:spMkLst>
            <pc:docMk/>
            <pc:sldMk cId="99410830" sldId="268"/>
            <ac:spMk id="20" creationId="{4FD87860-A96C-5045-DAAC-6F8094519D08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21.702" v="11"/>
          <ac:spMkLst>
            <pc:docMk/>
            <pc:sldMk cId="99410830" sldId="268"/>
            <ac:spMk id="22" creationId="{2B566528-1B12-4246-9431-5C2D7D081168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21.702" v="11"/>
          <ac:spMkLst>
            <pc:docMk/>
            <pc:sldMk cId="99410830" sldId="268"/>
            <ac:spMk id="23" creationId="{9A2043CF-F137-6385-D57A-75062B8B1C31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29.187" v="13"/>
          <ac:spMkLst>
            <pc:docMk/>
            <pc:sldMk cId="99410830" sldId="268"/>
            <ac:spMk id="29" creationId="{F13C74B1-5B17-4795-BED0-7140497B445A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29.187" v="13"/>
          <ac:spMkLst>
            <pc:docMk/>
            <pc:sldMk cId="99410830" sldId="268"/>
            <ac:spMk id="30" creationId="{D4974D33-8DC5-464E-8C6D-BE58F0669C17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4:29.187" v="13"/>
          <ac:spMkLst>
            <pc:docMk/>
            <pc:sldMk cId="99410830" sldId="268"/>
            <ac:spMk id="31" creationId="{6F5458A6-802C-197B-E403-60368E1E9F1E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39" creationId="{D9F5512A-48E1-4C07-B75E-3CCC517B6804}"/>
          </ac:spMkLst>
        </pc:spChg>
        <pc:spChg chg="add mod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47" creationId="{83BEF6D6-CE74-F51C-6488-0043BB5242BF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52" creationId="{04812C46-200A-4DEB-A05E-3ED6C68C2387}"/>
          </ac:spMkLst>
        </pc:spChg>
        <pc:spChg chg="add del">
          <ac:chgData name="Mihajlo Marjanovic" userId="S::m.marjanovic@elfak.rs::37f33864-602f-4ed7-8ad0-3725e8c36efe" providerId="AD" clId="Web-{2AF86810-FA7A-A34B-F58E-7585C0ACFACE}" dt="2022-11-19T17:26:13.489" v="24"/>
          <ac:spMkLst>
            <pc:docMk/>
            <pc:sldMk cId="99410830" sldId="268"/>
            <ac:spMk id="54" creationId="{D1EA859B-E555-4109-94F3-6700E046E008}"/>
          </ac:spMkLst>
        </pc:spChg>
        <pc:grpChg chg="add del">
          <ac:chgData name="Mihajlo Marjanovic" userId="S::m.marjanovic@elfak.rs::37f33864-602f-4ed7-8ad0-3725e8c36efe" providerId="AD" clId="Web-{2AF86810-FA7A-A34B-F58E-7585C0ACFACE}" dt="2022-11-19T17:26:13.489" v="24"/>
          <ac:grpSpMkLst>
            <pc:docMk/>
            <pc:sldMk cId="99410830" sldId="268"/>
            <ac:grpSpMk id="12" creationId="{81DE8B58-F373-409E-A253-4380A66091D4}"/>
          </ac:grpSpMkLst>
        </pc:grpChg>
        <pc:grpChg chg="add del">
          <ac:chgData name="Mihajlo Marjanovic" userId="S::m.marjanovic@elfak.rs::37f33864-602f-4ed7-8ad0-3725e8c36efe" providerId="AD" clId="Web-{2AF86810-FA7A-A34B-F58E-7585C0ACFACE}" dt="2022-11-19T17:24:21.702" v="11"/>
          <ac:grpSpMkLst>
            <pc:docMk/>
            <pc:sldMk cId="99410830" sldId="268"/>
            <ac:grpSpMk id="17" creationId="{5995D10D-E9C9-47DB-AE7E-801FEF38F5C9}"/>
          </ac:grpSpMkLst>
        </pc:grpChg>
        <pc:grpChg chg="add del">
          <ac:chgData name="Mihajlo Marjanovic" userId="S::m.marjanovic@elfak.rs::37f33864-602f-4ed7-8ad0-3725e8c36efe" providerId="AD" clId="Web-{2AF86810-FA7A-A34B-F58E-7585C0ACFACE}" dt="2022-11-19T17:24:21.702" v="11"/>
          <ac:grpSpMkLst>
            <pc:docMk/>
            <pc:sldMk cId="99410830" sldId="268"/>
            <ac:grpSpMk id="24" creationId="{828A5161-06F1-46CF-8AD7-844680A59E13}"/>
          </ac:grpSpMkLst>
        </pc:grpChg>
        <pc:picChg chg="add mod ord">
          <ac:chgData name="Mihajlo Marjanovic" userId="S::m.marjanovic@elfak.rs::37f33864-602f-4ed7-8ad0-3725e8c36efe" providerId="AD" clId="Web-{2AF86810-FA7A-A34B-F58E-7585C0ACFACE}" dt="2022-11-19T17:26:13.489" v="24"/>
          <ac:picMkLst>
            <pc:docMk/>
            <pc:sldMk cId="99410830" sldId="268"/>
            <ac:picMk id="4" creationId="{A8D1EDE8-F488-FF52-7EEF-18CB8003027D}"/>
          </ac:picMkLst>
        </pc:picChg>
        <pc:cxnChg chg="add del">
          <ac:chgData name="Mihajlo Marjanovic" userId="S::m.marjanovic@elfak.rs::37f33864-602f-4ed7-8ad0-3725e8c36efe" providerId="AD" clId="Web-{2AF86810-FA7A-A34B-F58E-7585C0ACFACE}" dt="2022-11-19T17:24:07.467" v="5"/>
          <ac:cxnSpMkLst>
            <pc:docMk/>
            <pc:sldMk cId="99410830" sldId="268"/>
            <ac:cxnSpMk id="11" creationId="{AA2EAA10-076F-46BD-8F0F-B9A2FB77A85C}"/>
          </ac:cxnSpMkLst>
        </pc:cxnChg>
        <pc:cxnChg chg="add del">
          <ac:chgData name="Mihajlo Marjanovic" userId="S::m.marjanovic@elfak.rs::37f33864-602f-4ed7-8ad0-3725e8c36efe" providerId="AD" clId="Web-{2AF86810-FA7A-A34B-F58E-7585C0ACFACE}" dt="2022-11-19T17:24:07.467" v="5"/>
          <ac:cxnSpMkLst>
            <pc:docMk/>
            <pc:sldMk cId="99410830" sldId="268"/>
            <ac:cxnSpMk id="13" creationId="{D891E407-403B-4764-86C9-33A56D3BCAA3}"/>
          </ac:cxnSpMkLst>
        </pc:cxnChg>
      </pc:sldChg>
      <pc:sldChg chg="add del replId modTransition">
        <pc:chgData name="Mihajlo Marjanovic" userId="S::m.marjanovic@elfak.rs::37f33864-602f-4ed7-8ad0-3725e8c36efe" providerId="AD" clId="Web-{2AF86810-FA7A-A34B-F58E-7585C0ACFACE}" dt="2022-11-19T17:28:07.258" v="39"/>
        <pc:sldMkLst>
          <pc:docMk/>
          <pc:sldMk cId="3511657544" sldId="270"/>
        </pc:sldMkLst>
      </pc:sldChg>
    </pc:docChg>
  </pc:docChgLst>
  <pc:docChgLst>
    <pc:chgData name="Mihajlo Marjanovic" userId="S::m.marjanovic@elfak.rs::37f33864-602f-4ed7-8ad0-3725e8c36efe" providerId="AD" clId="Web-{403A49E7-975A-BA6F-7851-C80BB8706A31}"/>
    <pc:docChg chg="modSld">
      <pc:chgData name="Mihajlo Marjanovic" userId="S::m.marjanovic@elfak.rs::37f33864-602f-4ed7-8ad0-3725e8c36efe" providerId="AD" clId="Web-{403A49E7-975A-BA6F-7851-C80BB8706A31}" dt="2022-12-04T11:50:23.938" v="5" actId="20577"/>
      <pc:docMkLst>
        <pc:docMk/>
      </pc:docMkLst>
      <pc:sldChg chg="modSp">
        <pc:chgData name="Mihajlo Marjanovic" userId="S::m.marjanovic@elfak.rs::37f33864-602f-4ed7-8ad0-3725e8c36efe" providerId="AD" clId="Web-{403A49E7-975A-BA6F-7851-C80BB8706A31}" dt="2022-12-04T11:50:23.938" v="5" actId="20577"/>
        <pc:sldMkLst>
          <pc:docMk/>
          <pc:sldMk cId="4173853063" sldId="281"/>
        </pc:sldMkLst>
        <pc:spChg chg="mod">
          <ac:chgData name="Mihajlo Marjanovic" userId="S::m.marjanovic@elfak.rs::37f33864-602f-4ed7-8ad0-3725e8c36efe" providerId="AD" clId="Web-{403A49E7-975A-BA6F-7851-C80BB8706A31}" dt="2022-12-04T11:50:23.938" v="5" actId="20577"/>
          <ac:spMkLst>
            <pc:docMk/>
            <pc:sldMk cId="4173853063" sldId="281"/>
            <ac:spMk id="13" creationId="{D01C03DD-28B3-9006-8C90-C820F0621210}"/>
          </ac:spMkLst>
        </pc:spChg>
      </pc:sldChg>
    </pc:docChg>
  </pc:docChgLst>
  <pc:docChgLst>
    <pc:chgData name="Mihajlo Marjanovic" userId="S::m.marjanovic@elfak.rs::37f33864-602f-4ed7-8ad0-3725e8c36efe" providerId="AD" clId="Web-{5716B1EB-ACEC-8029-31AB-1D9C152916C0}"/>
    <pc:docChg chg="modSld">
      <pc:chgData name="Mihajlo Marjanovic" userId="S::m.marjanovic@elfak.rs::37f33864-602f-4ed7-8ad0-3725e8c36efe" providerId="AD" clId="Web-{5716B1EB-ACEC-8029-31AB-1D9C152916C0}" dt="2023-02-01T21:06:15.288" v="5" actId="20577"/>
      <pc:docMkLst>
        <pc:docMk/>
      </pc:docMkLst>
      <pc:sldChg chg="addSp delSp modSp mod setBg">
        <pc:chgData name="Mihajlo Marjanovic" userId="S::m.marjanovic@elfak.rs::37f33864-602f-4ed7-8ad0-3725e8c36efe" providerId="AD" clId="Web-{5716B1EB-ACEC-8029-31AB-1D9C152916C0}" dt="2023-02-01T21:06:15.288" v="5" actId="20577"/>
        <pc:sldMkLst>
          <pc:docMk/>
          <pc:sldMk cId="948616711" sldId="291"/>
        </pc:sldMkLst>
        <pc:spChg chg="mod">
          <ac:chgData name="Mihajlo Marjanovic" userId="S::m.marjanovic@elfak.rs::37f33864-602f-4ed7-8ad0-3725e8c36efe" providerId="AD" clId="Web-{5716B1EB-ACEC-8029-31AB-1D9C152916C0}" dt="2023-02-01T21:06:15.288" v="5" actId="20577"/>
          <ac:spMkLst>
            <pc:docMk/>
            <pc:sldMk cId="948616711" sldId="291"/>
            <ac:spMk id="8" creationId="{08E3FA1F-F8C9-E79C-69F8-941F23900A09}"/>
          </ac:spMkLst>
        </pc:spChg>
        <pc:spChg chg="add del">
          <ac:chgData name="Mihajlo Marjanovic" userId="S::m.marjanovic@elfak.rs::37f33864-602f-4ed7-8ad0-3725e8c36efe" providerId="AD" clId="Web-{5716B1EB-ACEC-8029-31AB-1D9C152916C0}" dt="2023-02-01T21:04:09.795" v="1"/>
          <ac:spMkLst>
            <pc:docMk/>
            <pc:sldMk cId="948616711" sldId="291"/>
            <ac:spMk id="18" creationId="{F0DCC097-1DB8-4B6D-85D0-6FBA0E1CA4BA}"/>
          </ac:spMkLst>
        </pc:spChg>
        <pc:spChg chg="add del">
          <ac:chgData name="Mihajlo Marjanovic" userId="S::m.marjanovic@elfak.rs::37f33864-602f-4ed7-8ad0-3725e8c36efe" providerId="AD" clId="Web-{5716B1EB-ACEC-8029-31AB-1D9C152916C0}" dt="2023-02-01T21:04:09.795" v="1"/>
          <ac:spMkLst>
            <pc:docMk/>
            <pc:sldMk cId="948616711" sldId="291"/>
            <ac:spMk id="20" creationId="{E0B58608-23C8-4441-994D-C6823EEE1DB7}"/>
          </ac:spMkLst>
        </pc:spChg>
        <pc:spChg chg="add">
          <ac:chgData name="Mihajlo Marjanovic" userId="S::m.marjanovic@elfak.rs::37f33864-602f-4ed7-8ad0-3725e8c36efe" providerId="AD" clId="Web-{5716B1EB-ACEC-8029-31AB-1D9C152916C0}" dt="2023-02-01T21:04:09.795" v="2"/>
          <ac:spMkLst>
            <pc:docMk/>
            <pc:sldMk cId="948616711" sldId="291"/>
            <ac:spMk id="22" creationId="{0E91F5CA-B392-444C-88E3-BF5BAAEBDEB0}"/>
          </ac:spMkLst>
        </pc:spChg>
        <pc:spChg chg="add">
          <ac:chgData name="Mihajlo Marjanovic" userId="S::m.marjanovic@elfak.rs::37f33864-602f-4ed7-8ad0-3725e8c36efe" providerId="AD" clId="Web-{5716B1EB-ACEC-8029-31AB-1D9C152916C0}" dt="2023-02-01T21:04:09.795" v="2"/>
          <ac:spMkLst>
            <pc:docMk/>
            <pc:sldMk cId="948616711" sldId="291"/>
            <ac:spMk id="23" creationId="{DFCA2118-59A2-4310-A4B2-F2CBA821E842}"/>
          </ac:spMkLst>
        </pc:spChg>
        <pc:picChg chg="mod">
          <ac:chgData name="Mihajlo Marjanovic" userId="S::m.marjanovic@elfak.rs::37f33864-602f-4ed7-8ad0-3725e8c36efe" providerId="AD" clId="Web-{5716B1EB-ACEC-8029-31AB-1D9C152916C0}" dt="2023-02-01T21:04:23.999" v="4" actId="1076"/>
          <ac:picMkLst>
            <pc:docMk/>
            <pc:sldMk cId="948616711" sldId="291"/>
            <ac:picMk id="13" creationId="{E97A4A87-8998-9A40-F7A0-2C3A6146D7AF}"/>
          </ac:picMkLst>
        </pc:picChg>
      </pc:sldChg>
    </pc:docChg>
  </pc:docChgLst>
  <pc:docChgLst>
    <pc:chgData name="Mihajlo Marjanovic" userId="S::m.marjanovic@elfak.rs::37f33864-602f-4ed7-8ad0-3725e8c36efe" providerId="AD" clId="Web-{4DDCEF3E-FDFB-BF5D-2253-17ACAFD4C6E1}"/>
    <pc:docChg chg="modSld">
      <pc:chgData name="Mihajlo Marjanovic" userId="S::m.marjanovic@elfak.rs::37f33864-602f-4ed7-8ad0-3725e8c36efe" providerId="AD" clId="Web-{4DDCEF3E-FDFB-BF5D-2253-17ACAFD4C6E1}" dt="2022-12-04T12:12:04.985" v="4" actId="20577"/>
      <pc:docMkLst>
        <pc:docMk/>
      </pc:docMkLst>
      <pc:sldChg chg="modSp">
        <pc:chgData name="Mihajlo Marjanovic" userId="S::m.marjanovic@elfak.rs::37f33864-602f-4ed7-8ad0-3725e8c36efe" providerId="AD" clId="Web-{4DDCEF3E-FDFB-BF5D-2253-17ACAFD4C6E1}" dt="2022-12-04T12:12:04.985" v="4" actId="20577"/>
        <pc:sldMkLst>
          <pc:docMk/>
          <pc:sldMk cId="4173853063" sldId="281"/>
        </pc:sldMkLst>
        <pc:spChg chg="mod">
          <ac:chgData name="Mihajlo Marjanovic" userId="S::m.marjanovic@elfak.rs::37f33864-602f-4ed7-8ad0-3725e8c36efe" providerId="AD" clId="Web-{4DDCEF3E-FDFB-BF5D-2253-17ACAFD4C6E1}" dt="2022-12-04T12:12:04.985" v="4" actId="20577"/>
          <ac:spMkLst>
            <pc:docMk/>
            <pc:sldMk cId="4173853063" sldId="281"/>
            <ac:spMk id="13" creationId="{D01C03DD-28B3-9006-8C90-C820F0621210}"/>
          </ac:spMkLst>
        </pc:spChg>
      </pc:sldChg>
    </pc:docChg>
  </pc:docChgLst>
  <pc:docChgLst>
    <pc:chgData name="Stanko Milosavljevic" userId="S::stankomilosavljevic@elfak.rs::da4def73-84df-4a4c-b43c-d2fcb625b5c6" providerId="AD" clId="Web-{1485C129-1701-1B04-76BF-326726E0EBC0}"/>
    <pc:docChg chg="addSld delSld modSld sldOrd">
      <pc:chgData name="Stanko Milosavljevic" userId="S::stankomilosavljevic@elfak.rs::da4def73-84df-4a4c-b43c-d2fcb625b5c6" providerId="AD" clId="Web-{1485C129-1701-1B04-76BF-326726E0EBC0}" dt="2022-11-29T11:28:31.328" v="593"/>
      <pc:docMkLst>
        <pc:docMk/>
      </pc:docMkLst>
      <pc:sldChg chg="modSp">
        <pc:chgData name="Stanko Milosavljevic" userId="S::stankomilosavljevic@elfak.rs::da4def73-84df-4a4c-b43c-d2fcb625b5c6" providerId="AD" clId="Web-{1485C129-1701-1B04-76BF-326726E0EBC0}" dt="2022-11-29T11:14:42.153" v="350" actId="20577"/>
        <pc:sldMkLst>
          <pc:docMk/>
          <pc:sldMk cId="3040625238" sldId="258"/>
        </pc:sldMkLst>
        <pc:spChg chg="mod">
          <ac:chgData name="Stanko Milosavljevic" userId="S::stankomilosavljevic@elfak.rs::da4def73-84df-4a4c-b43c-d2fcb625b5c6" providerId="AD" clId="Web-{1485C129-1701-1B04-76BF-326726E0EBC0}" dt="2022-11-29T11:13:28.149" v="310" actId="20577"/>
          <ac:spMkLst>
            <pc:docMk/>
            <pc:sldMk cId="3040625238" sldId="258"/>
            <ac:spMk id="2" creationId="{5AB1E7B2-0400-5577-FADC-9A1B125836B3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14:42.153" v="350" actId="20577"/>
          <ac:spMkLst>
            <pc:docMk/>
            <pc:sldMk cId="3040625238" sldId="258"/>
            <ac:spMk id="10" creationId="{378A7E2A-2044-9977-CAC3-D38F2CE2232F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13:28.133" v="309" actId="20577"/>
          <ac:spMkLst>
            <pc:docMk/>
            <pc:sldMk cId="3040625238" sldId="258"/>
            <ac:spMk id="14" creationId="{4C3A44BB-E01C-4AA8-B2C8-32FC346D2ED7}"/>
          </ac:spMkLst>
        </pc:spChg>
        <pc:picChg chg="mod">
          <ac:chgData name="Stanko Milosavljevic" userId="S::stankomilosavljevic@elfak.rs::da4def73-84df-4a4c-b43c-d2fcb625b5c6" providerId="AD" clId="Web-{1485C129-1701-1B04-76BF-326726E0EBC0}" dt="2022-11-29T10:33:29.223" v="3" actId="1076"/>
          <ac:picMkLst>
            <pc:docMk/>
            <pc:sldMk cId="3040625238" sldId="258"/>
            <ac:picMk id="5" creationId="{3DA6DF87-FB25-4F76-6B3D-C7E8E1636AFD}"/>
          </ac:picMkLst>
        </pc:picChg>
        <pc:picChg chg="mod">
          <ac:chgData name="Stanko Milosavljevic" userId="S::stankomilosavljevic@elfak.rs::da4def73-84df-4a4c-b43c-d2fcb625b5c6" providerId="AD" clId="Web-{1485C129-1701-1B04-76BF-326726E0EBC0}" dt="2022-11-29T10:33:24.613" v="2" actId="14100"/>
          <ac:picMkLst>
            <pc:docMk/>
            <pc:sldMk cId="3040625238" sldId="258"/>
            <ac:picMk id="9" creationId="{009D43AE-7C04-9A6C-1FD5-07576260886C}"/>
          </ac:picMkLst>
        </pc:picChg>
      </pc:sldChg>
      <pc:sldChg chg="addSp modSp">
        <pc:chgData name="Stanko Milosavljevic" userId="S::stankomilosavljevic@elfak.rs::da4def73-84df-4a4c-b43c-d2fcb625b5c6" providerId="AD" clId="Web-{1485C129-1701-1B04-76BF-326726E0EBC0}" dt="2022-11-29T11:28:31.328" v="593"/>
        <pc:sldMkLst>
          <pc:docMk/>
          <pc:sldMk cId="2136639833" sldId="259"/>
        </pc:sldMkLst>
        <pc:spChg chg="mod">
          <ac:chgData name="Stanko Milosavljevic" userId="S::stankomilosavljevic@elfak.rs::da4def73-84df-4a4c-b43c-d2fcb625b5c6" providerId="AD" clId="Web-{1485C129-1701-1B04-76BF-326726E0EBC0}" dt="2022-11-29T11:16:05.471" v="381" actId="1076"/>
          <ac:spMkLst>
            <pc:docMk/>
            <pc:sldMk cId="2136639833" sldId="259"/>
            <ac:spMk id="2" creationId="{5AB1E7B2-0400-5577-FADC-9A1B125836B3}"/>
          </ac:spMkLst>
        </pc:spChg>
        <pc:spChg chg="add mod">
          <ac:chgData name="Stanko Milosavljevic" userId="S::stankomilosavljevic@elfak.rs::da4def73-84df-4a4c-b43c-d2fcb625b5c6" providerId="AD" clId="Web-{1485C129-1701-1B04-76BF-326726E0EBC0}" dt="2022-11-29T11:26:38.540" v="578" actId="1076"/>
          <ac:spMkLst>
            <pc:docMk/>
            <pc:sldMk cId="2136639833" sldId="259"/>
            <ac:spMk id="3" creationId="{78ECF566-AEE5-104F-4892-DD6B9420E770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26:42.150" v="579" actId="1076"/>
          <ac:spMkLst>
            <pc:docMk/>
            <pc:sldMk cId="2136639833" sldId="259"/>
            <ac:spMk id="11" creationId="{3CDCEF82-B17F-9737-C862-6731D7A46257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15:33.719" v="351" actId="20577"/>
          <ac:spMkLst>
            <pc:docMk/>
            <pc:sldMk cId="2136639833" sldId="259"/>
            <ac:spMk id="35" creationId="{0E3596DD-156A-473E-9BB3-C6A29F7574E9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15:33.750" v="352" actId="20577"/>
          <ac:spMkLst>
            <pc:docMk/>
            <pc:sldMk cId="2136639833" sldId="259"/>
            <ac:spMk id="37" creationId="{2C46C4D6-C474-4E92-B52E-944C1118F7B6}"/>
          </ac:spMkLst>
        </pc:spChg>
        <pc:graphicFrameChg chg="mod modGraphic">
          <ac:chgData name="Stanko Milosavljevic" userId="S::stankomilosavljevic@elfak.rs::da4def73-84df-4a4c-b43c-d2fcb625b5c6" providerId="AD" clId="Web-{1485C129-1701-1B04-76BF-326726E0EBC0}" dt="2022-11-29T11:28:31.328" v="593"/>
          <ac:graphicFrameMkLst>
            <pc:docMk/>
            <pc:sldMk cId="2136639833" sldId="259"/>
            <ac:graphicFrameMk id="4" creationId="{05D0A8E2-2F64-782F-3CA8-40449574EDB4}"/>
          </ac:graphicFrameMkLst>
        </pc:graphicFrameChg>
      </pc:sldChg>
      <pc:sldChg chg="modSp ord">
        <pc:chgData name="Stanko Milosavljevic" userId="S::stankomilosavljevic@elfak.rs::da4def73-84df-4a4c-b43c-d2fcb625b5c6" providerId="AD" clId="Web-{1485C129-1701-1B04-76BF-326726E0EBC0}" dt="2022-11-29T10:47:59.729" v="141"/>
        <pc:sldMkLst>
          <pc:docMk/>
          <pc:sldMk cId="3786498887" sldId="260"/>
        </pc:sldMkLst>
        <pc:spChg chg="mod">
          <ac:chgData name="Stanko Milosavljevic" userId="S::stankomilosavljevic@elfak.rs::da4def73-84df-4a4c-b43c-d2fcb625b5c6" providerId="AD" clId="Web-{1485C129-1701-1B04-76BF-326726E0EBC0}" dt="2022-11-29T10:47:49.650" v="140" actId="20577"/>
          <ac:spMkLst>
            <pc:docMk/>
            <pc:sldMk cId="3786498887" sldId="260"/>
            <ac:spMk id="2" creationId="{5AB1E7B2-0400-5577-FADC-9A1B125836B3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0:38:44.539" v="77" actId="20577"/>
          <ac:spMkLst>
            <pc:docMk/>
            <pc:sldMk cId="3786498887" sldId="260"/>
            <ac:spMk id="3" creationId="{43D4181F-BC06-183F-984F-A3138EF188FD}"/>
          </ac:spMkLst>
        </pc:spChg>
      </pc:sldChg>
      <pc:sldChg chg="modSp">
        <pc:chgData name="Stanko Milosavljevic" userId="S::stankomilosavljevic@elfak.rs::da4def73-84df-4a4c-b43c-d2fcb625b5c6" providerId="AD" clId="Web-{1485C129-1701-1B04-76BF-326726E0EBC0}" dt="2022-11-29T11:06:04.904" v="249" actId="1076"/>
        <pc:sldMkLst>
          <pc:docMk/>
          <pc:sldMk cId="4124506674" sldId="265"/>
        </pc:sldMkLst>
        <pc:spChg chg="mod">
          <ac:chgData name="Stanko Milosavljevic" userId="S::stankomilosavljevic@elfak.rs::da4def73-84df-4a4c-b43c-d2fcb625b5c6" providerId="AD" clId="Web-{1485C129-1701-1B04-76BF-326726E0EBC0}" dt="2022-11-29T11:05:47.559" v="246" actId="20577"/>
          <ac:spMkLst>
            <pc:docMk/>
            <pc:sldMk cId="4124506674" sldId="265"/>
            <ac:spMk id="3" creationId="{3ADBC8A1-67E5-951E-F395-F8AF60DA91AA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1:06:04.904" v="249" actId="1076"/>
          <ac:spMkLst>
            <pc:docMk/>
            <pc:sldMk cId="4124506674" sldId="265"/>
            <ac:spMk id="4" creationId="{14729417-69F4-A424-5117-E372D330E5CC}"/>
          </ac:spMkLst>
        </pc:spChg>
        <pc:picChg chg="mod">
          <ac:chgData name="Stanko Milosavljevic" userId="S::stankomilosavljevic@elfak.rs::da4def73-84df-4a4c-b43c-d2fcb625b5c6" providerId="AD" clId="Web-{1485C129-1701-1B04-76BF-326726E0EBC0}" dt="2022-11-29T11:05:25.479" v="243" actId="1076"/>
          <ac:picMkLst>
            <pc:docMk/>
            <pc:sldMk cId="4124506674" sldId="265"/>
            <ac:picMk id="5" creationId="{E7E13F5E-78B9-C262-FA31-D8A2838BEDAD}"/>
          </ac:picMkLst>
        </pc:picChg>
      </pc:sldChg>
      <pc:sldChg chg="modSp">
        <pc:chgData name="Stanko Milosavljevic" userId="S::stankomilosavljevic@elfak.rs::da4def73-84df-4a4c-b43c-d2fcb625b5c6" providerId="AD" clId="Web-{1485C129-1701-1B04-76BF-326726E0EBC0}" dt="2022-11-29T10:55:09.552" v="221" actId="20577"/>
        <pc:sldMkLst>
          <pc:docMk/>
          <pc:sldMk cId="1300204886" sldId="266"/>
        </pc:sldMkLst>
        <pc:spChg chg="mod">
          <ac:chgData name="Stanko Milosavljevic" userId="S::stankomilosavljevic@elfak.rs::da4def73-84df-4a4c-b43c-d2fcb625b5c6" providerId="AD" clId="Web-{1485C129-1701-1B04-76BF-326726E0EBC0}" dt="2022-11-29T10:55:09.552" v="221" actId="20577"/>
          <ac:spMkLst>
            <pc:docMk/>
            <pc:sldMk cId="1300204886" sldId="266"/>
            <ac:spMk id="5" creationId="{93FE1208-6489-E69A-4BC3-8645425142E3}"/>
          </ac:spMkLst>
        </pc:spChg>
      </pc:sldChg>
      <pc:sldChg chg="modSp">
        <pc:chgData name="Stanko Milosavljevic" userId="S::stankomilosavljevic@elfak.rs::da4def73-84df-4a4c-b43c-d2fcb625b5c6" providerId="AD" clId="Web-{1485C129-1701-1B04-76BF-326726E0EBC0}" dt="2022-11-29T10:56:10.915" v="223" actId="20577"/>
        <pc:sldMkLst>
          <pc:docMk/>
          <pc:sldMk cId="833882990" sldId="267"/>
        </pc:sldMkLst>
        <pc:spChg chg="mod">
          <ac:chgData name="Stanko Milosavljevic" userId="S::stankomilosavljevic@elfak.rs::da4def73-84df-4a4c-b43c-d2fcb625b5c6" providerId="AD" clId="Web-{1485C129-1701-1B04-76BF-326726E0EBC0}" dt="2022-11-29T10:56:07.024" v="222" actId="20577"/>
          <ac:spMkLst>
            <pc:docMk/>
            <pc:sldMk cId="833882990" sldId="267"/>
            <ac:spMk id="2" creationId="{5AB1E7B2-0400-5577-FADC-9A1B125836B3}"/>
          </ac:spMkLst>
        </pc:spChg>
        <pc:spChg chg="mod">
          <ac:chgData name="Stanko Milosavljevic" userId="S::stankomilosavljevic@elfak.rs::da4def73-84df-4a4c-b43c-d2fcb625b5c6" providerId="AD" clId="Web-{1485C129-1701-1B04-76BF-326726E0EBC0}" dt="2022-11-29T10:56:10.915" v="223" actId="20577"/>
          <ac:spMkLst>
            <pc:docMk/>
            <pc:sldMk cId="833882990" sldId="267"/>
            <ac:spMk id="8" creationId="{1CF3CE75-4451-EB79-D2A8-DAE046CF4B39}"/>
          </ac:spMkLst>
        </pc:spChg>
      </pc:sldChg>
      <pc:sldChg chg="modSp">
        <pc:chgData name="Stanko Milosavljevic" userId="S::stankomilosavljevic@elfak.rs::da4def73-84df-4a4c-b43c-d2fcb625b5c6" providerId="AD" clId="Web-{1485C129-1701-1B04-76BF-326726E0EBC0}" dt="2022-11-29T11:01:36.669" v="224"/>
        <pc:sldMkLst>
          <pc:docMk/>
          <pc:sldMk cId="2928919540" sldId="270"/>
        </pc:sldMkLst>
        <pc:picChg chg="mod">
          <ac:chgData name="Stanko Milosavljevic" userId="S::stankomilosavljevic@elfak.rs::da4def73-84df-4a4c-b43c-d2fcb625b5c6" providerId="AD" clId="Web-{1485C129-1701-1B04-76BF-326726E0EBC0}" dt="2022-11-29T11:01:36.669" v="224"/>
          <ac:picMkLst>
            <pc:docMk/>
            <pc:sldMk cId="2928919540" sldId="270"/>
            <ac:picMk id="2" creationId="{C0566DD9-B10A-8DC2-5674-81D304282757}"/>
          </ac:picMkLst>
        </pc:picChg>
      </pc:sldChg>
      <pc:sldChg chg="modSp">
        <pc:chgData name="Stanko Milosavljevic" userId="S::stankomilosavljevic@elfak.rs::da4def73-84df-4a4c-b43c-d2fcb625b5c6" providerId="AD" clId="Web-{1485C129-1701-1B04-76BF-326726E0EBC0}" dt="2022-11-29T10:54:41.003" v="220" actId="20577"/>
        <pc:sldMkLst>
          <pc:docMk/>
          <pc:sldMk cId="2707274725" sldId="271"/>
        </pc:sldMkLst>
        <pc:spChg chg="mod">
          <ac:chgData name="Stanko Milosavljevic" userId="S::stankomilosavljevic@elfak.rs::da4def73-84df-4a4c-b43c-d2fcb625b5c6" providerId="AD" clId="Web-{1485C129-1701-1B04-76BF-326726E0EBC0}" dt="2022-11-29T10:39:58.559" v="92" actId="1076"/>
          <ac:spMkLst>
            <pc:docMk/>
            <pc:sldMk cId="2707274725" sldId="271"/>
            <ac:spMk id="9" creationId="{D6475B93-F7C4-87AC-4984-2358118CE9F9}"/>
          </ac:spMkLst>
        </pc:spChg>
        <pc:graphicFrameChg chg="mod modGraphic">
          <ac:chgData name="Stanko Milosavljevic" userId="S::stankomilosavljevic@elfak.rs::da4def73-84df-4a4c-b43c-d2fcb625b5c6" providerId="AD" clId="Web-{1485C129-1701-1B04-76BF-326726E0EBC0}" dt="2022-11-29T10:54:41.003" v="220" actId="20577"/>
          <ac:graphicFrameMkLst>
            <pc:docMk/>
            <pc:sldMk cId="2707274725" sldId="271"/>
            <ac:graphicFrameMk id="11" creationId="{6453D520-A880-E6CF-FAF3-39F3A80EA618}"/>
          </ac:graphicFrameMkLst>
        </pc:graphicFrameChg>
      </pc:sldChg>
      <pc:sldChg chg="new del">
        <pc:chgData name="Stanko Milosavljevic" userId="S::stankomilosavljevic@elfak.rs::da4def73-84df-4a4c-b43c-d2fcb625b5c6" providerId="AD" clId="Web-{1485C129-1701-1B04-76BF-326726E0EBC0}" dt="2022-11-29T10:44:25.622" v="120"/>
        <pc:sldMkLst>
          <pc:docMk/>
          <pc:sldMk cId="1981453115" sldId="272"/>
        </pc:sldMkLst>
      </pc:sldChg>
      <pc:sldChg chg="addSp delSp modSp add del ord replId">
        <pc:chgData name="Stanko Milosavljevic" userId="S::stankomilosavljevic@elfak.rs::da4def73-84df-4a4c-b43c-d2fcb625b5c6" providerId="AD" clId="Web-{1485C129-1701-1B04-76BF-326726E0EBC0}" dt="2022-11-29T10:50:10.080" v="181"/>
        <pc:sldMkLst>
          <pc:docMk/>
          <pc:sldMk cId="2775801103" sldId="272"/>
        </pc:sldMkLst>
        <pc:spChg chg="del mod">
          <ac:chgData name="Stanko Milosavljevic" userId="S::stankomilosavljevic@elfak.rs::da4def73-84df-4a4c-b43c-d2fcb625b5c6" providerId="AD" clId="Web-{1485C129-1701-1B04-76BF-326726E0EBC0}" dt="2022-11-29T10:49:46.782" v="173"/>
          <ac:spMkLst>
            <pc:docMk/>
            <pc:sldMk cId="2775801103" sldId="272"/>
            <ac:spMk id="2" creationId="{5AB1E7B2-0400-5577-FADC-9A1B125836B3}"/>
          </ac:spMkLst>
        </pc:spChg>
        <pc:spChg chg="add mod">
          <ac:chgData name="Stanko Milosavljevic" userId="S::stankomilosavljevic@elfak.rs::da4def73-84df-4a4c-b43c-d2fcb625b5c6" providerId="AD" clId="Web-{1485C129-1701-1B04-76BF-326726E0EBC0}" dt="2022-11-29T10:49:46.782" v="173"/>
          <ac:spMkLst>
            <pc:docMk/>
            <pc:sldMk cId="2775801103" sldId="272"/>
            <ac:spMk id="5" creationId="{F1E526F8-F447-F496-1E26-A28047357EEF}"/>
          </ac:spMkLst>
        </pc:spChg>
      </pc:sldChg>
      <pc:sldChg chg="addSp delSp modSp add ord replId">
        <pc:chgData name="Stanko Milosavljevic" userId="S::stankomilosavljevic@elfak.rs::da4def73-84df-4a4c-b43c-d2fcb625b5c6" providerId="AD" clId="Web-{1485C129-1701-1B04-76BF-326726E0EBC0}" dt="2022-11-29T11:12:32.317" v="259" actId="20577"/>
        <pc:sldMkLst>
          <pc:docMk/>
          <pc:sldMk cId="278900405" sldId="273"/>
        </pc:sldMkLst>
        <pc:spChg chg="del">
          <ac:chgData name="Stanko Milosavljevic" userId="S::stankomilosavljevic@elfak.rs::da4def73-84df-4a4c-b43c-d2fcb625b5c6" providerId="AD" clId="Web-{1485C129-1701-1B04-76BF-326726E0EBC0}" dt="2022-11-29T10:49:49.329" v="176"/>
          <ac:spMkLst>
            <pc:docMk/>
            <pc:sldMk cId="278900405" sldId="273"/>
            <ac:spMk id="2" creationId="{5AB1E7B2-0400-5577-FADC-9A1B125836B3}"/>
          </ac:spMkLst>
        </pc:spChg>
        <pc:spChg chg="add del mod">
          <ac:chgData name="Stanko Milosavljevic" userId="S::stankomilosavljevic@elfak.rs::da4def73-84df-4a4c-b43c-d2fcb625b5c6" providerId="AD" clId="Web-{1485C129-1701-1B04-76BF-326726E0EBC0}" dt="2022-11-29T10:49:55.064" v="179"/>
          <ac:spMkLst>
            <pc:docMk/>
            <pc:sldMk cId="278900405" sldId="273"/>
            <ac:spMk id="5" creationId="{C1280C5A-0673-C0BD-574D-9452EA6E97F4}"/>
          </ac:spMkLst>
        </pc:spChg>
        <pc:spChg chg="add del mod">
          <ac:chgData name="Stanko Milosavljevic" userId="S::stankomilosavljevic@elfak.rs::da4def73-84df-4a4c-b43c-d2fcb625b5c6" providerId="AD" clId="Web-{1485C129-1701-1B04-76BF-326726E0EBC0}" dt="2022-11-29T10:49:53.423" v="178"/>
          <ac:spMkLst>
            <pc:docMk/>
            <pc:sldMk cId="278900405" sldId="273"/>
            <ac:spMk id="7" creationId="{4AA739BE-64C3-46DB-27F7-47E2C1C58F83}"/>
          </ac:spMkLst>
        </pc:spChg>
        <pc:spChg chg="add mod">
          <ac:chgData name="Stanko Milosavljevic" userId="S::stankomilosavljevic@elfak.rs::da4def73-84df-4a4c-b43c-d2fcb625b5c6" providerId="AD" clId="Web-{1485C129-1701-1B04-76BF-326726E0EBC0}" dt="2022-11-29T10:50:20.722" v="182" actId="1076"/>
          <ac:spMkLst>
            <pc:docMk/>
            <pc:sldMk cId="278900405" sldId="273"/>
            <ac:spMk id="8" creationId="{F9926247-0E85-5A52-D74E-F5BD85E5183E}"/>
          </ac:spMkLst>
        </pc:spChg>
        <pc:spChg chg="add mod">
          <ac:chgData name="Stanko Milosavljevic" userId="S::stankomilosavljevic@elfak.rs::da4def73-84df-4a4c-b43c-d2fcb625b5c6" providerId="AD" clId="Web-{1485C129-1701-1B04-76BF-326726E0EBC0}" dt="2022-11-29T11:12:32.317" v="259" actId="20577"/>
          <ac:spMkLst>
            <pc:docMk/>
            <pc:sldMk cId="278900405" sldId="273"/>
            <ac:spMk id="10" creationId="{6EDCB216-0121-B018-B33A-DB8476E07052}"/>
          </ac:spMkLst>
        </pc:spChg>
        <pc:spChg chg="del">
          <ac:chgData name="Stanko Milosavljevic" userId="S::stankomilosavljevic@elfak.rs::da4def73-84df-4a4c-b43c-d2fcb625b5c6" providerId="AD" clId="Web-{1485C129-1701-1B04-76BF-326726E0EBC0}" dt="2022-11-29T10:49:49.315" v="175"/>
          <ac:spMkLst>
            <pc:docMk/>
            <pc:sldMk cId="278900405" sldId="273"/>
            <ac:spMk id="11" creationId="{3CDCEF82-B17F-9737-C862-6731D7A46257}"/>
          </ac:spMkLst>
        </pc:spChg>
        <pc:graphicFrameChg chg="del">
          <ac:chgData name="Stanko Milosavljevic" userId="S::stankomilosavljevic@elfak.rs::da4def73-84df-4a4c-b43c-d2fcb625b5c6" providerId="AD" clId="Web-{1485C129-1701-1B04-76BF-326726E0EBC0}" dt="2022-11-29T10:49:49.315" v="174"/>
          <ac:graphicFrameMkLst>
            <pc:docMk/>
            <pc:sldMk cId="278900405" sldId="273"/>
            <ac:graphicFrameMk id="4" creationId="{05D0A8E2-2F64-782F-3CA8-40449574EDB4}"/>
          </ac:graphicFrameMkLst>
        </pc:graphicFrameChg>
      </pc:sldChg>
    </pc:docChg>
  </pc:docChgLst>
  <pc:docChgLst>
    <pc:chgData name="Mihajlo Marjanovic" userId="S::m.marjanovic@elfak.rs::37f33864-602f-4ed7-8ad0-3725e8c36efe" providerId="AD" clId="Web-{83D6330F-0B98-972A-1063-01CAB6EE47F9}"/>
    <pc:docChg chg="addSld delSld modSld sldOrd">
      <pc:chgData name="Mihajlo Marjanovic" userId="S::m.marjanovic@elfak.rs::37f33864-602f-4ed7-8ad0-3725e8c36efe" providerId="AD" clId="Web-{83D6330F-0B98-972A-1063-01CAB6EE47F9}" dt="2022-11-19T18:30:43.483" v="65"/>
      <pc:docMkLst>
        <pc:docMk/>
      </pc:docMkLst>
      <pc:sldChg chg="addSp delSp modSp mod setBg addAnim delAnim setClrOvrMap">
        <pc:chgData name="Mihajlo Marjanovic" userId="S::m.marjanovic@elfak.rs::37f33864-602f-4ed7-8ad0-3725e8c36efe" providerId="AD" clId="Web-{83D6330F-0B98-972A-1063-01CAB6EE47F9}" dt="2022-11-19T18:25:25.078" v="41"/>
        <pc:sldMkLst>
          <pc:docMk/>
          <pc:sldMk cId="3170651366" sldId="256"/>
        </pc:sldMkLst>
        <pc:spChg chg="mod">
          <ac:chgData name="Mihajlo Marjanovic" userId="S::m.marjanovic@elfak.rs::37f33864-602f-4ed7-8ad0-3725e8c36efe" providerId="AD" clId="Web-{83D6330F-0B98-972A-1063-01CAB6EE47F9}" dt="2022-11-19T18:25:25.078" v="40"/>
          <ac:spMkLst>
            <pc:docMk/>
            <pc:sldMk cId="3170651366" sldId="256"/>
            <ac:spMk id="2" creationId="{8448FD28-1773-5CCE-8184-2697B1B663E6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25.078" v="40"/>
          <ac:spMkLst>
            <pc:docMk/>
            <pc:sldMk cId="3170651366" sldId="256"/>
            <ac:spMk id="7" creationId="{A8DB9CD9-59B1-4D73-BC4C-98796A48EF9B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25.078" v="40"/>
          <ac:spMkLst>
            <pc:docMk/>
            <pc:sldMk cId="3170651366" sldId="256"/>
            <ac:spMk id="9" creationId="{8874A6A9-41FF-4E33-AFA8-F9F81436A59E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1.390" v="29"/>
          <ac:spMkLst>
            <pc:docMk/>
            <pc:sldMk cId="3170651366" sldId="256"/>
            <ac:spMk id="21" creationId="{C7D023E4-8DE1-436E-9847-ED6A4B4B04FD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4:17.685" v="25"/>
          <ac:spMkLst>
            <pc:docMk/>
            <pc:sldMk cId="3170651366" sldId="256"/>
            <ac:spMk id="24" creationId="{71B2258F-86CA-4D4D-8270-BC05FCDEBFB3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1.390" v="29"/>
          <ac:spMkLst>
            <pc:docMk/>
            <pc:sldMk cId="3170651366" sldId="256"/>
            <ac:spMk id="26" creationId="{C04DA1FE-EBEF-4AF3-A3C6-067C78D47FBA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1.390" v="29"/>
          <ac:spMkLst>
            <pc:docMk/>
            <pc:sldMk cId="3170651366" sldId="256"/>
            <ac:spMk id="28" creationId="{8B1B3E66-23F5-436C-A0C1-32A666D2800D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9.921" v="33"/>
          <ac:spMkLst>
            <pc:docMk/>
            <pc:sldMk cId="3170651366" sldId="256"/>
            <ac:spMk id="39" creationId="{6F40FBDA-CEB1-40F0-9AB9-BD9C402D70FE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9.921" v="33"/>
          <ac:spMkLst>
            <pc:docMk/>
            <pc:sldMk cId="3170651366" sldId="256"/>
            <ac:spMk id="41" creationId="{0344D4FE-ABEF-4230-9E4E-AD5782FC78AC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09.921" v="33"/>
          <ac:spMkLst>
            <pc:docMk/>
            <pc:sldMk cId="3170651366" sldId="256"/>
            <ac:spMk id="42" creationId="{9325F979-D3F9-4926-81B7-7ACCB31A501B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16" v="37"/>
          <ac:spMkLst>
            <pc:docMk/>
            <pc:sldMk cId="3170651366" sldId="256"/>
            <ac:spMk id="44" creationId="{6F40FBDA-CEB1-40F0-9AB9-BD9C402D70FE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16" v="37"/>
          <ac:spMkLst>
            <pc:docMk/>
            <pc:sldMk cId="3170651366" sldId="256"/>
            <ac:spMk id="46" creationId="{0344D4FE-ABEF-4230-9E4E-AD5782FC78AC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16" v="37"/>
          <ac:spMkLst>
            <pc:docMk/>
            <pc:sldMk cId="3170651366" sldId="256"/>
            <ac:spMk id="47" creationId="{9325F979-D3F9-4926-81B7-7ACCB31A501B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5:25.047" v="39"/>
          <ac:spMkLst>
            <pc:docMk/>
            <pc:sldMk cId="3170651366" sldId="256"/>
            <ac:spMk id="49" creationId="{06DA9DF9-31F7-4056-B42E-878CC92417B8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25:25.078" v="40"/>
          <ac:spMkLst>
            <pc:docMk/>
            <pc:sldMk cId="3170651366" sldId="256"/>
            <ac:spMk id="52" creationId="{71B2258F-86CA-4D4D-8270-BC05FCDEBFB3}"/>
          </ac:spMkLst>
        </pc:spChg>
        <pc:grpChg chg="add del">
          <ac:chgData name="Mihajlo Marjanovic" userId="S::m.marjanovic@elfak.rs::37f33864-602f-4ed7-8ad0-3725e8c36efe" providerId="AD" clId="Web-{83D6330F-0B98-972A-1063-01CAB6EE47F9}" dt="2022-11-19T18:25:25.078" v="40"/>
          <ac:grpSpMkLst>
            <pc:docMk/>
            <pc:sldMk cId="3170651366" sldId="256"/>
            <ac:grpSpMk id="11" creationId="{721D730E-1F97-4071-B143-B05E6D2599BC}"/>
          </ac:grpSpMkLst>
        </pc:grpChg>
        <pc:grpChg chg="add del">
          <ac:chgData name="Mihajlo Marjanovic" userId="S::m.marjanovic@elfak.rs::37f33864-602f-4ed7-8ad0-3725e8c36efe" providerId="AD" clId="Web-{83D6330F-0B98-972A-1063-01CAB6EE47F9}" dt="2022-11-19T18:25:01.390" v="29"/>
          <ac:grpSpMkLst>
            <pc:docMk/>
            <pc:sldMk cId="3170651366" sldId="256"/>
            <ac:grpSpMk id="30" creationId="{28EC230A-A12C-4339-92EE-F850809ECEA6}"/>
          </ac:grpSpMkLst>
        </pc:grpChg>
        <pc:picChg chg="add del">
          <ac:chgData name="Mihajlo Marjanovic" userId="S::m.marjanovic@elfak.rs::37f33864-602f-4ed7-8ad0-3725e8c36efe" providerId="AD" clId="Web-{83D6330F-0B98-972A-1063-01CAB6EE47F9}" dt="2022-11-19T18:24:17.685" v="25"/>
          <ac:picMkLst>
            <pc:docMk/>
            <pc:sldMk cId="3170651366" sldId="256"/>
            <ac:picMk id="20" creationId="{577ACEE7-86A7-46B5-E8C4-2CCA2257E379}"/>
          </ac:picMkLst>
        </pc:picChg>
        <pc:picChg chg="add del">
          <ac:chgData name="Mihajlo Marjanovic" userId="S::m.marjanovic@elfak.rs::37f33864-602f-4ed7-8ad0-3725e8c36efe" providerId="AD" clId="Web-{83D6330F-0B98-972A-1063-01CAB6EE47F9}" dt="2022-11-19T18:25:01.390" v="29"/>
          <ac:picMkLst>
            <pc:docMk/>
            <pc:sldMk cId="3170651366" sldId="256"/>
            <ac:picMk id="22" creationId="{EBF890E9-9DC8-E1B4-322A-319E9038F322}"/>
          </ac:picMkLst>
        </pc:picChg>
        <pc:picChg chg="add del">
          <ac:chgData name="Mihajlo Marjanovic" userId="S::m.marjanovic@elfak.rs::37f33864-602f-4ed7-8ad0-3725e8c36efe" providerId="AD" clId="Web-{83D6330F-0B98-972A-1063-01CAB6EE47F9}" dt="2022-11-19T18:25:09.921" v="33"/>
          <ac:picMkLst>
            <pc:docMk/>
            <pc:sldMk cId="3170651366" sldId="256"/>
            <ac:picMk id="40" creationId="{3E415D49-D698-CED3-D813-50A834CD6708}"/>
          </ac:picMkLst>
        </pc:picChg>
        <pc:picChg chg="add del">
          <ac:chgData name="Mihajlo Marjanovic" userId="S::m.marjanovic@elfak.rs::37f33864-602f-4ed7-8ad0-3725e8c36efe" providerId="AD" clId="Web-{83D6330F-0B98-972A-1063-01CAB6EE47F9}" dt="2022-11-19T18:25:16" v="37"/>
          <ac:picMkLst>
            <pc:docMk/>
            <pc:sldMk cId="3170651366" sldId="256"/>
            <ac:picMk id="45" creationId="{17825954-9D80-F15C-243B-08A5635B86DA}"/>
          </ac:picMkLst>
        </pc:picChg>
        <pc:picChg chg="add del">
          <ac:chgData name="Mihajlo Marjanovic" userId="S::m.marjanovic@elfak.rs::37f33864-602f-4ed7-8ad0-3725e8c36efe" providerId="AD" clId="Web-{83D6330F-0B98-972A-1063-01CAB6EE47F9}" dt="2022-11-19T18:25:25.047" v="39"/>
          <ac:picMkLst>
            <pc:docMk/>
            <pc:sldMk cId="3170651366" sldId="256"/>
            <ac:picMk id="50" creationId="{1FFE1379-008E-FECB-9188-52FDEFF3D47F}"/>
          </ac:picMkLst>
        </pc:picChg>
        <pc:picChg chg="add">
          <ac:chgData name="Mihajlo Marjanovic" userId="S::m.marjanovic@elfak.rs::37f33864-602f-4ed7-8ad0-3725e8c36efe" providerId="AD" clId="Web-{83D6330F-0B98-972A-1063-01CAB6EE47F9}" dt="2022-11-19T18:25:25.078" v="40"/>
          <ac:picMkLst>
            <pc:docMk/>
            <pc:sldMk cId="3170651366" sldId="256"/>
            <ac:picMk id="53" creationId="{7BFCB632-3912-EF9F-29BB-33FF6149E608}"/>
          </ac:picMkLst>
        </pc:picChg>
      </pc:sldChg>
      <pc:sldChg chg="addSp delSp modSp del">
        <pc:chgData name="Mihajlo Marjanovic" userId="S::m.marjanovic@elfak.rs::37f33864-602f-4ed7-8ad0-3725e8c36efe" providerId="AD" clId="Web-{83D6330F-0B98-972A-1063-01CAB6EE47F9}" dt="2022-11-19T18:30:43.483" v="65"/>
        <pc:sldMkLst>
          <pc:docMk/>
          <pc:sldMk cId="3032168410" sldId="257"/>
        </pc:sldMkLst>
        <pc:spChg chg="del">
          <ac:chgData name="Mihajlo Marjanovic" userId="S::m.marjanovic@elfak.rs::37f33864-602f-4ed7-8ad0-3725e8c36efe" providerId="AD" clId="Web-{83D6330F-0B98-972A-1063-01CAB6EE47F9}" dt="2022-11-19T18:28:52.822" v="50"/>
          <ac:spMkLst>
            <pc:docMk/>
            <pc:sldMk cId="3032168410" sldId="257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83D6330F-0B98-972A-1063-01CAB6EE47F9}" dt="2022-11-19T18:28:20.430" v="46"/>
          <ac:spMkLst>
            <pc:docMk/>
            <pc:sldMk cId="3032168410" sldId="257"/>
            <ac:spMk id="3" creationId="{43D4181F-BC06-183F-984F-A3138EF188FD}"/>
          </ac:spMkLst>
        </pc:spChg>
        <pc:spChg chg="del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8" creationId="{FA3C7DEA-BCC2-4295-8850-147993296189}"/>
          </ac:spMkLst>
        </pc:spChg>
        <pc:spChg chg="del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10" creationId="{C289949D-B9F6-468A-86FE-2694DC5AE773}"/>
          </ac:spMkLst>
        </pc:spChg>
        <pc:spChg chg="add mod ord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20" creationId="{88306991-1BE7-7AFD-ED07-EF9EFABBBC74}"/>
          </ac:spMkLst>
        </pc:spChg>
        <pc:spChg chg="add mod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22" creationId="{6E47D9ED-5A2C-20B5-D84B-DE46EC12ED6D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27" creationId="{4BC99CB9-DDAD-44A2-8A1C-E3AF4E72DF5C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30:36.905" v="64"/>
          <ac:spMkLst>
            <pc:docMk/>
            <pc:sldMk cId="3032168410" sldId="257"/>
            <ac:spMk id="29" creationId="{64053CBF-3932-45FF-8285-EE5146085F3A}"/>
          </ac:spMkLst>
        </pc:spChg>
        <pc:grpChg chg="del">
          <ac:chgData name="Mihajlo Marjanovic" userId="S::m.marjanovic@elfak.rs::37f33864-602f-4ed7-8ad0-3725e8c36efe" providerId="AD" clId="Web-{83D6330F-0B98-972A-1063-01CAB6EE47F9}" dt="2022-11-19T18:30:36.905" v="64"/>
          <ac:grpSpMkLst>
            <pc:docMk/>
            <pc:sldMk cId="3032168410" sldId="257"/>
            <ac:grpSpMk id="12" creationId="{E4DF0958-0C87-4C28-9554-2FADC788C2B1}"/>
          </ac:grpSpMkLst>
        </pc:grpChg>
        <pc:grpChg chg="add">
          <ac:chgData name="Mihajlo Marjanovic" userId="S::m.marjanovic@elfak.rs::37f33864-602f-4ed7-8ad0-3725e8c36efe" providerId="AD" clId="Web-{83D6330F-0B98-972A-1063-01CAB6EE47F9}" dt="2022-11-19T18:30:36.905" v="64"/>
          <ac:grpSpMkLst>
            <pc:docMk/>
            <pc:sldMk cId="3032168410" sldId="257"/>
            <ac:grpSpMk id="31" creationId="{2E751C04-BEA6-446B-A678-9C74819EBD4C}"/>
          </ac:grpSpMkLst>
        </pc:grpChg>
        <pc:grpChg chg="add">
          <ac:chgData name="Mihajlo Marjanovic" userId="S::m.marjanovic@elfak.rs::37f33864-602f-4ed7-8ad0-3725e8c36efe" providerId="AD" clId="Web-{83D6330F-0B98-972A-1063-01CAB6EE47F9}" dt="2022-11-19T18:30:36.905" v="64"/>
          <ac:grpSpMkLst>
            <pc:docMk/>
            <pc:sldMk cId="3032168410" sldId="257"/>
            <ac:grpSpMk id="37" creationId="{B63ACBA3-DEFD-4C6D-BBA0-64468FA99C2D}"/>
          </ac:grpSpMkLst>
        </pc:grpChg>
        <pc:graphicFrameChg chg="add del">
          <ac:chgData name="Mihajlo Marjanovic" userId="S::m.marjanovic@elfak.rs::37f33864-602f-4ed7-8ad0-3725e8c36efe" providerId="AD" clId="Web-{83D6330F-0B98-972A-1063-01CAB6EE47F9}" dt="2022-11-19T18:28:52.791" v="49"/>
          <ac:graphicFrameMkLst>
            <pc:docMk/>
            <pc:sldMk cId="3032168410" sldId="257"/>
            <ac:graphicFrameMk id="18" creationId="{FD3461AE-DC32-11C5-BDED-1E668A1271D2}"/>
          </ac:graphicFrameMkLst>
        </pc:graphicFrameChg>
      </pc:sldChg>
      <pc:sldChg chg="addSp delSp modSp mod setBg">
        <pc:chgData name="Mihajlo Marjanovic" userId="S::m.marjanovic@elfak.rs::37f33864-602f-4ed7-8ad0-3725e8c36efe" providerId="AD" clId="Web-{83D6330F-0B98-972A-1063-01CAB6EE47F9}" dt="2022-11-19T18:15:44.847" v="5" actId="14100"/>
        <pc:sldMkLst>
          <pc:docMk/>
          <pc:sldMk cId="3040625238" sldId="258"/>
        </pc:sldMkLst>
        <pc:spChg chg="mod">
          <ac:chgData name="Mihajlo Marjanovic" userId="S::m.marjanovic@elfak.rs::37f33864-602f-4ed7-8ad0-3725e8c36efe" providerId="AD" clId="Web-{83D6330F-0B98-972A-1063-01CAB6EE47F9}" dt="2022-11-19T18:15:29.549" v="2"/>
          <ac:spMkLst>
            <pc:docMk/>
            <pc:sldMk cId="3040625238" sldId="258"/>
            <ac:spMk id="2" creationId="{5AB1E7B2-0400-5577-FADC-9A1B125836B3}"/>
          </ac:spMkLst>
        </pc:spChg>
        <pc:spChg chg="mod ord">
          <ac:chgData name="Mihajlo Marjanovic" userId="S::m.marjanovic@elfak.rs::37f33864-602f-4ed7-8ad0-3725e8c36efe" providerId="AD" clId="Web-{83D6330F-0B98-972A-1063-01CAB6EE47F9}" dt="2022-11-19T18:15:29.549" v="2"/>
          <ac:spMkLst>
            <pc:docMk/>
            <pc:sldMk cId="3040625238" sldId="258"/>
            <ac:spMk id="10" creationId="{378A7E2A-2044-9977-CAC3-D38F2CE2232F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15:29.549" v="1"/>
          <ac:spMkLst>
            <pc:docMk/>
            <pc:sldMk cId="3040625238" sldId="258"/>
            <ac:spMk id="12" creationId="{AD96FDFD-4E42-4A06-B8B5-768A1DB9C2A9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5:29.549" v="2"/>
          <ac:spMkLst>
            <pc:docMk/>
            <pc:sldMk cId="3040625238" sldId="258"/>
            <ac:spMk id="14" creationId="{4C3A44BB-E01C-4AA8-B2C8-32FC346D2ED7}"/>
          </ac:spMkLst>
        </pc:spChg>
        <pc:picChg chg="mod ord">
          <ac:chgData name="Mihajlo Marjanovic" userId="S::m.marjanovic@elfak.rs::37f33864-602f-4ed7-8ad0-3725e8c36efe" providerId="AD" clId="Web-{83D6330F-0B98-972A-1063-01CAB6EE47F9}" dt="2022-11-19T18:15:44.847" v="5" actId="14100"/>
          <ac:picMkLst>
            <pc:docMk/>
            <pc:sldMk cId="3040625238" sldId="258"/>
            <ac:picMk id="5" creationId="{3DA6DF87-FB25-4F76-6B3D-C7E8E1636AFD}"/>
          </ac:picMkLst>
        </pc:picChg>
        <pc:picChg chg="mod ord">
          <ac:chgData name="Mihajlo Marjanovic" userId="S::m.marjanovic@elfak.rs::37f33864-602f-4ed7-8ad0-3725e8c36efe" providerId="AD" clId="Web-{83D6330F-0B98-972A-1063-01CAB6EE47F9}" dt="2022-11-19T18:15:29.549" v="2"/>
          <ac:picMkLst>
            <pc:docMk/>
            <pc:sldMk cId="3040625238" sldId="258"/>
            <ac:picMk id="7" creationId="{D418B4C7-2B1E-DF3E-DBC2-F132F6C39401}"/>
          </ac:picMkLst>
        </pc:picChg>
        <pc:picChg chg="mod ord">
          <ac:chgData name="Mihajlo Marjanovic" userId="S::m.marjanovic@elfak.rs::37f33864-602f-4ed7-8ad0-3725e8c36efe" providerId="AD" clId="Web-{83D6330F-0B98-972A-1063-01CAB6EE47F9}" dt="2022-11-19T18:15:29.549" v="2"/>
          <ac:picMkLst>
            <pc:docMk/>
            <pc:sldMk cId="3040625238" sldId="258"/>
            <ac:picMk id="9" creationId="{009D43AE-7C04-9A6C-1FD5-07576260886C}"/>
          </ac:picMkLst>
        </pc:picChg>
      </pc:sldChg>
      <pc:sldChg chg="addSp delSp modSp mod setBg">
        <pc:chgData name="Mihajlo Marjanovic" userId="S::m.marjanovic@elfak.rs::37f33864-602f-4ed7-8ad0-3725e8c36efe" providerId="AD" clId="Web-{83D6330F-0B98-972A-1063-01CAB6EE47F9}" dt="2022-11-19T18:27:37.178" v="45" actId="1076"/>
        <pc:sldMkLst>
          <pc:docMk/>
          <pc:sldMk cId="2136639833" sldId="259"/>
        </pc:sldMkLst>
        <pc:spChg chg="mod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2" creationId="{5AB1E7B2-0400-5577-FADC-9A1B125836B3}"/>
          </ac:spMkLst>
        </pc:spChg>
        <pc:spChg chg="mod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11" creationId="{3CDCEF82-B17F-9737-C862-6731D7A46257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16" creationId="{17BDD930-0E65-490A-9CE5-554C357C4428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18" creationId="{3A912C67-99A1-4956-8F68-1846C21771E8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35" creationId="{0E3596DD-156A-473E-9BB3-C6A29F7574E9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27:23.318" v="42"/>
          <ac:spMkLst>
            <pc:docMk/>
            <pc:sldMk cId="2136639833" sldId="259"/>
            <ac:spMk id="37" creationId="{2C46C4D6-C474-4E92-B52E-944C1118F7B6}"/>
          </ac:spMkLst>
        </pc:spChg>
        <pc:grpChg chg="add del">
          <ac:chgData name="Mihajlo Marjanovic" userId="S::m.marjanovic@elfak.rs::37f33864-602f-4ed7-8ad0-3725e8c36efe" providerId="AD" clId="Web-{83D6330F-0B98-972A-1063-01CAB6EE47F9}" dt="2022-11-19T18:27:23.318" v="42"/>
          <ac:grpSpMkLst>
            <pc:docMk/>
            <pc:sldMk cId="2136639833" sldId="259"/>
            <ac:grpSpMk id="20" creationId="{569E5994-073E-4708-B3E6-43BFED0CEB4C}"/>
          </ac:grpSpMkLst>
        </pc:grpChg>
        <pc:grpChg chg="add del">
          <ac:chgData name="Mihajlo Marjanovic" userId="S::m.marjanovic@elfak.rs::37f33864-602f-4ed7-8ad0-3725e8c36efe" providerId="AD" clId="Web-{83D6330F-0B98-972A-1063-01CAB6EE47F9}" dt="2022-11-19T18:27:23.318" v="42"/>
          <ac:grpSpMkLst>
            <pc:docMk/>
            <pc:sldMk cId="2136639833" sldId="259"/>
            <ac:grpSpMk id="26" creationId="{DD81D498-EAA8-40F3-8230-AE4DEDA3830D}"/>
          </ac:grpSpMkLst>
        </pc:grpChg>
        <pc:graphicFrameChg chg="mod ord modGraphic">
          <ac:chgData name="Mihajlo Marjanovic" userId="S::m.marjanovic@elfak.rs::37f33864-602f-4ed7-8ad0-3725e8c36efe" providerId="AD" clId="Web-{83D6330F-0B98-972A-1063-01CAB6EE47F9}" dt="2022-11-19T18:27:37.178" v="45" actId="1076"/>
          <ac:graphicFrameMkLst>
            <pc:docMk/>
            <pc:sldMk cId="2136639833" sldId="259"/>
            <ac:graphicFrameMk id="4" creationId="{05D0A8E2-2F64-782F-3CA8-40449574EDB4}"/>
          </ac:graphicFrameMkLst>
        </pc:graphicFrameChg>
      </pc:sldChg>
      <pc:sldChg chg="addSp modSp mod setBg">
        <pc:chgData name="Mihajlo Marjanovic" userId="S::m.marjanovic@elfak.rs::37f33864-602f-4ed7-8ad0-3725e8c36efe" providerId="AD" clId="Web-{83D6330F-0B98-972A-1063-01CAB6EE47F9}" dt="2022-11-19T18:19:24.531" v="10"/>
        <pc:sldMkLst>
          <pc:docMk/>
          <pc:sldMk cId="255085933" sldId="261"/>
        </pc:sldMkLst>
        <pc:spChg chg="mod">
          <ac:chgData name="Mihajlo Marjanovic" userId="S::m.marjanovic@elfak.rs::37f33864-602f-4ed7-8ad0-3725e8c36efe" providerId="AD" clId="Web-{83D6330F-0B98-972A-1063-01CAB6EE47F9}" dt="2022-11-19T18:19:24.531" v="10"/>
          <ac:spMkLst>
            <pc:docMk/>
            <pc:sldMk cId="255085933" sldId="261"/>
            <ac:spMk id="2" creationId="{5AB1E7B2-0400-5577-FADC-9A1B125836B3}"/>
          </ac:spMkLst>
        </pc:spChg>
        <pc:spChg chg="mod">
          <ac:chgData name="Mihajlo Marjanovic" userId="S::m.marjanovic@elfak.rs::37f33864-602f-4ed7-8ad0-3725e8c36efe" providerId="AD" clId="Web-{83D6330F-0B98-972A-1063-01CAB6EE47F9}" dt="2022-11-19T18:19:24.531" v="10"/>
          <ac:spMkLst>
            <pc:docMk/>
            <pc:sldMk cId="255085933" sldId="261"/>
            <ac:spMk id="3" creationId="{43D4181F-BC06-183F-984F-A3138EF188FD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9:24.531" v="10"/>
          <ac:spMkLst>
            <pc:docMk/>
            <pc:sldMk cId="255085933" sldId="261"/>
            <ac:spMk id="8" creationId="{0C277D19-7DB2-4EB7-A9D7-94188998EBD1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9:24.531" v="10"/>
          <ac:spMkLst>
            <pc:docMk/>
            <pc:sldMk cId="255085933" sldId="261"/>
            <ac:spMk id="10" creationId="{EB197D2C-A33B-4345-BB16-C894ABA82F63}"/>
          </ac:spMkLst>
        </pc:spChg>
      </pc:sldChg>
      <pc:sldChg chg="addSp modSp mod setBg">
        <pc:chgData name="Mihajlo Marjanovic" userId="S::m.marjanovic@elfak.rs::37f33864-602f-4ed7-8ad0-3725e8c36efe" providerId="AD" clId="Web-{83D6330F-0B98-972A-1063-01CAB6EE47F9}" dt="2022-11-19T18:19:50.188" v="11"/>
        <pc:sldMkLst>
          <pc:docMk/>
          <pc:sldMk cId="1008274855" sldId="262"/>
        </pc:sldMkLst>
        <pc:spChg chg="mod">
          <ac:chgData name="Mihajlo Marjanovic" userId="S::m.marjanovic@elfak.rs::37f33864-602f-4ed7-8ad0-3725e8c36efe" providerId="AD" clId="Web-{83D6330F-0B98-972A-1063-01CAB6EE47F9}" dt="2022-11-19T18:19:50.188" v="11"/>
          <ac:spMkLst>
            <pc:docMk/>
            <pc:sldMk cId="1008274855" sldId="262"/>
            <ac:spMk id="2" creationId="{5AB1E7B2-0400-5577-FADC-9A1B125836B3}"/>
          </ac:spMkLst>
        </pc:spChg>
        <pc:spChg chg="mod">
          <ac:chgData name="Mihajlo Marjanovic" userId="S::m.marjanovic@elfak.rs::37f33864-602f-4ed7-8ad0-3725e8c36efe" providerId="AD" clId="Web-{83D6330F-0B98-972A-1063-01CAB6EE47F9}" dt="2022-11-19T18:19:50.188" v="11"/>
          <ac:spMkLst>
            <pc:docMk/>
            <pc:sldMk cId="1008274855" sldId="262"/>
            <ac:spMk id="3" creationId="{43D4181F-BC06-183F-984F-A3138EF188FD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9:50.188" v="11"/>
          <ac:spMkLst>
            <pc:docMk/>
            <pc:sldMk cId="1008274855" sldId="262"/>
            <ac:spMk id="8" creationId="{B20EED73-1494-4E89-869B-E501A02B2408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9:50.188" v="11"/>
          <ac:spMkLst>
            <pc:docMk/>
            <pc:sldMk cId="1008274855" sldId="262"/>
            <ac:spMk id="10" creationId="{E9D7A3A2-205A-4FD7-89D2-24FA8A54EA12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19:50.188" v="11"/>
          <ac:spMkLst>
            <pc:docMk/>
            <pc:sldMk cId="1008274855" sldId="262"/>
            <ac:spMk id="12" creationId="{C6BFDF0B-6325-416D-926F-7141006DDBD0}"/>
          </ac:spMkLst>
        </pc:spChg>
      </pc:sldChg>
      <pc:sldChg chg="del">
        <pc:chgData name="Mihajlo Marjanovic" userId="S::m.marjanovic@elfak.rs::37f33864-602f-4ed7-8ad0-3725e8c36efe" providerId="AD" clId="Web-{83D6330F-0B98-972A-1063-01CAB6EE47F9}" dt="2022-11-19T18:23:16.479" v="21"/>
        <pc:sldMkLst>
          <pc:docMk/>
          <pc:sldMk cId="3398918027" sldId="263"/>
        </pc:sldMkLst>
      </pc:sldChg>
      <pc:sldChg chg="del">
        <pc:chgData name="Mihajlo Marjanovic" userId="S::m.marjanovic@elfak.rs::37f33864-602f-4ed7-8ad0-3725e8c36efe" providerId="AD" clId="Web-{83D6330F-0B98-972A-1063-01CAB6EE47F9}" dt="2022-11-19T18:23:15.369" v="20"/>
        <pc:sldMkLst>
          <pc:docMk/>
          <pc:sldMk cId="473376410" sldId="264"/>
        </pc:sldMkLst>
      </pc:sldChg>
      <pc:sldChg chg="addSp delSp modSp del">
        <pc:chgData name="Mihajlo Marjanovic" userId="S::m.marjanovic@elfak.rs::37f33864-602f-4ed7-8ad0-3725e8c36efe" providerId="AD" clId="Web-{83D6330F-0B98-972A-1063-01CAB6EE47F9}" dt="2022-11-19T18:22:41.352" v="19"/>
        <pc:sldMkLst>
          <pc:docMk/>
          <pc:sldMk cId="216961641" sldId="271"/>
        </pc:sldMkLst>
        <pc:spChg chg="mod">
          <ac:chgData name="Mihajlo Marjanovic" userId="S::m.marjanovic@elfak.rs::37f33864-602f-4ed7-8ad0-3725e8c36efe" providerId="AD" clId="Web-{83D6330F-0B98-972A-1063-01CAB6EE47F9}" dt="2022-11-19T18:21:27.849" v="16" actId="20577"/>
          <ac:spMkLst>
            <pc:docMk/>
            <pc:sldMk cId="216961641" sldId="271"/>
            <ac:spMk id="3" creationId="{3ADBC8A1-67E5-951E-F395-F8AF60DA91AA}"/>
          </ac:spMkLst>
        </pc:spChg>
        <pc:spChg chg="mod">
          <ac:chgData name="Mihajlo Marjanovic" userId="S::m.marjanovic@elfak.rs::37f33864-602f-4ed7-8ad0-3725e8c36efe" providerId="AD" clId="Web-{83D6330F-0B98-972A-1063-01CAB6EE47F9}" dt="2022-11-19T18:21:22.255" v="14" actId="20577"/>
          <ac:spMkLst>
            <pc:docMk/>
            <pc:sldMk cId="216961641" sldId="271"/>
            <ac:spMk id="4" creationId="{14729417-69F4-A424-5117-E372D330E5CC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1:02.379" v="13"/>
          <ac:spMkLst>
            <pc:docMk/>
            <pc:sldMk cId="216961641" sldId="271"/>
            <ac:spMk id="48" creationId="{18873D23-2DCF-4B31-A009-95721C06E8E1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1:02.379" v="13"/>
          <ac:spMkLst>
            <pc:docMk/>
            <pc:sldMk cId="216961641" sldId="271"/>
            <ac:spMk id="49" creationId="{C13EF075-D4EF-4929-ADBC-91B27DA19955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1:02.379" v="13"/>
          <ac:spMkLst>
            <pc:docMk/>
            <pc:sldMk cId="216961641" sldId="271"/>
            <ac:spMk id="58" creationId="{F13C74B1-5B17-4795-BED0-7140497B445A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1:02.379" v="13"/>
          <ac:spMkLst>
            <pc:docMk/>
            <pc:sldMk cId="216961641" sldId="271"/>
            <ac:spMk id="60" creationId="{D4974D33-8DC5-464E-8C6D-BE58F0669C17}"/>
          </ac:spMkLst>
        </pc:spChg>
        <pc:grpChg chg="add del">
          <ac:chgData name="Mihajlo Marjanovic" userId="S::m.marjanovic@elfak.rs::37f33864-602f-4ed7-8ad0-3725e8c36efe" providerId="AD" clId="Web-{83D6330F-0B98-972A-1063-01CAB6EE47F9}" dt="2022-11-19T18:21:02.379" v="13"/>
          <ac:grpSpMkLst>
            <pc:docMk/>
            <pc:sldMk cId="216961641" sldId="271"/>
            <ac:grpSpMk id="50" creationId="{DAA26DFA-AAB2-4973-9C17-16D587C7B198}"/>
          </ac:grpSpMkLst>
        </pc:grpChg>
        <pc:graphicFrameChg chg="add del mod modGraphic">
          <ac:chgData name="Mihajlo Marjanovic" userId="S::m.marjanovic@elfak.rs::37f33864-602f-4ed7-8ad0-3725e8c36efe" providerId="AD" clId="Web-{83D6330F-0B98-972A-1063-01CAB6EE47F9}" dt="2022-11-19T18:22:27.601" v="18"/>
          <ac:graphicFrameMkLst>
            <pc:docMk/>
            <pc:sldMk cId="216961641" sldId="271"/>
            <ac:graphicFrameMk id="2" creationId="{7F2DB2BC-0382-E09F-7184-6E1451EF19D7}"/>
          </ac:graphicFrameMkLst>
        </pc:graphicFrameChg>
        <pc:picChg chg="add del">
          <ac:chgData name="Mihajlo Marjanovic" userId="S::m.marjanovic@elfak.rs::37f33864-602f-4ed7-8ad0-3725e8c36efe" providerId="AD" clId="Web-{83D6330F-0B98-972A-1063-01CAB6EE47F9}" dt="2022-11-19T18:21:02.379" v="13"/>
          <ac:picMkLst>
            <pc:docMk/>
            <pc:sldMk cId="216961641" sldId="271"/>
            <ac:picMk id="54" creationId="{353D4F80-1FE2-325E-802D-EEBAB6C46447}"/>
          </ac:picMkLst>
        </pc:picChg>
      </pc:sldChg>
      <pc:sldChg chg="addSp delSp modSp add mod ord replId setClrOvrMap">
        <pc:chgData name="Mihajlo Marjanovic" userId="S::m.marjanovic@elfak.rs::37f33864-602f-4ed7-8ad0-3725e8c36efe" providerId="AD" clId="Web-{83D6330F-0B98-972A-1063-01CAB6EE47F9}" dt="2022-11-19T18:30:28.654" v="63" actId="1076"/>
        <pc:sldMkLst>
          <pc:docMk/>
          <pc:sldMk cId="2707274725" sldId="271"/>
        </pc:sldMkLst>
        <pc:spChg chg="del">
          <ac:chgData name="Mihajlo Marjanovic" userId="S::m.marjanovic@elfak.rs::37f33864-602f-4ed7-8ad0-3725e8c36efe" providerId="AD" clId="Web-{83D6330F-0B98-972A-1063-01CAB6EE47F9}" dt="2022-11-19T18:28:56.260" v="52"/>
          <ac:spMkLst>
            <pc:docMk/>
            <pc:sldMk cId="2707274725" sldId="271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83D6330F-0B98-972A-1063-01CAB6EE47F9}" dt="2022-11-19T18:28:56.228" v="51"/>
          <ac:spMkLst>
            <pc:docMk/>
            <pc:sldMk cId="2707274725" sldId="271"/>
            <ac:spMk id="3" creationId="{43D4181F-BC06-183F-984F-A3138EF188FD}"/>
          </ac:spMkLst>
        </pc:spChg>
        <pc:spChg chg="add del mod">
          <ac:chgData name="Mihajlo Marjanovic" userId="S::m.marjanovic@elfak.rs::37f33864-602f-4ed7-8ad0-3725e8c36efe" providerId="AD" clId="Web-{83D6330F-0B98-972A-1063-01CAB6EE47F9}" dt="2022-11-19T18:29:03.432" v="54"/>
          <ac:spMkLst>
            <pc:docMk/>
            <pc:sldMk cId="2707274725" sldId="271"/>
            <ac:spMk id="5" creationId="{E02BEA49-4D66-0C35-F323-9E97EF124A65}"/>
          </ac:spMkLst>
        </pc:spChg>
        <pc:spChg chg="add del mod">
          <ac:chgData name="Mihajlo Marjanovic" userId="S::m.marjanovic@elfak.rs::37f33864-602f-4ed7-8ad0-3725e8c36efe" providerId="AD" clId="Web-{83D6330F-0B98-972A-1063-01CAB6EE47F9}" dt="2022-11-19T18:29:07.057" v="55"/>
          <ac:spMkLst>
            <pc:docMk/>
            <pc:sldMk cId="2707274725" sldId="271"/>
            <ac:spMk id="7" creationId="{27F47419-E7EB-58A6-B421-23736EF4EA13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9:51.137" v="60"/>
          <ac:spMkLst>
            <pc:docMk/>
            <pc:sldMk cId="2707274725" sldId="271"/>
            <ac:spMk id="8" creationId="{0C277D19-7DB2-4EB7-A9D7-94188998EBD1}"/>
          </ac:spMkLst>
        </pc:spChg>
        <pc:spChg chg="add mod">
          <ac:chgData name="Mihajlo Marjanovic" userId="S::m.marjanovic@elfak.rs::37f33864-602f-4ed7-8ad0-3725e8c36efe" providerId="AD" clId="Web-{83D6330F-0B98-972A-1063-01CAB6EE47F9}" dt="2022-11-19T18:30:28.654" v="63" actId="1076"/>
          <ac:spMkLst>
            <pc:docMk/>
            <pc:sldMk cId="2707274725" sldId="271"/>
            <ac:spMk id="9" creationId="{D6475B93-F7C4-87AC-4984-2358118CE9F9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9:51.137" v="60"/>
          <ac:spMkLst>
            <pc:docMk/>
            <pc:sldMk cId="2707274725" sldId="271"/>
            <ac:spMk id="10" creationId="{EB197D2C-A33B-4345-BB16-C894ABA82F63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9:38.152" v="57"/>
          <ac:spMkLst>
            <pc:docMk/>
            <pc:sldMk cId="2707274725" sldId="271"/>
            <ac:spMk id="16" creationId="{C7D023E4-8DE1-436E-9847-ED6A4B4B04FD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9:51.106" v="59"/>
          <ac:spMkLst>
            <pc:docMk/>
            <pc:sldMk cId="2707274725" sldId="271"/>
            <ac:spMk id="17" creationId="{9228552E-C8B1-4A80-8448-0787CE0FC704}"/>
          </ac:spMkLst>
        </pc:spChg>
        <pc:spChg chg="add del">
          <ac:chgData name="Mihajlo Marjanovic" userId="S::m.marjanovic@elfak.rs::37f33864-602f-4ed7-8ad0-3725e8c36efe" providerId="AD" clId="Web-{83D6330F-0B98-972A-1063-01CAB6EE47F9}" dt="2022-11-19T18:29:38.152" v="57"/>
          <ac:spMkLst>
            <pc:docMk/>
            <pc:sldMk cId="2707274725" sldId="271"/>
            <ac:spMk id="18" creationId="{8B2B1708-8CE4-4A20-94F5-55118AE2CBD7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29:51.137" v="60"/>
          <ac:spMkLst>
            <pc:docMk/>
            <pc:sldMk cId="2707274725" sldId="271"/>
            <ac:spMk id="19" creationId="{0C277D19-7DB2-4EB7-A9D7-94188998EBD1}"/>
          </ac:spMkLst>
        </pc:spChg>
        <pc:spChg chg="add">
          <ac:chgData name="Mihajlo Marjanovic" userId="S::m.marjanovic@elfak.rs::37f33864-602f-4ed7-8ad0-3725e8c36efe" providerId="AD" clId="Web-{83D6330F-0B98-972A-1063-01CAB6EE47F9}" dt="2022-11-19T18:29:51.137" v="60"/>
          <ac:spMkLst>
            <pc:docMk/>
            <pc:sldMk cId="2707274725" sldId="271"/>
            <ac:spMk id="21" creationId="{EB197D2C-A33B-4345-BB16-C894ABA82F63}"/>
          </ac:spMkLst>
        </pc:spChg>
        <pc:grpChg chg="add del">
          <ac:chgData name="Mihajlo Marjanovic" userId="S::m.marjanovic@elfak.rs::37f33864-602f-4ed7-8ad0-3725e8c36efe" providerId="AD" clId="Web-{83D6330F-0B98-972A-1063-01CAB6EE47F9}" dt="2022-11-19T18:29:38.152" v="57"/>
          <ac:grpSpMkLst>
            <pc:docMk/>
            <pc:sldMk cId="2707274725" sldId="271"/>
            <ac:grpSpMk id="20" creationId="{43F5E015-E085-4624-B431-B42414448684}"/>
          </ac:grpSpMkLst>
        </pc:grpChg>
        <pc:graphicFrameChg chg="add mod modGraphic">
          <ac:chgData name="Mihajlo Marjanovic" userId="S::m.marjanovic@elfak.rs::37f33864-602f-4ed7-8ad0-3725e8c36efe" providerId="AD" clId="Web-{83D6330F-0B98-972A-1063-01CAB6EE47F9}" dt="2022-11-19T18:29:51.137" v="60"/>
          <ac:graphicFrameMkLst>
            <pc:docMk/>
            <pc:sldMk cId="2707274725" sldId="271"/>
            <ac:graphicFrameMk id="11" creationId="{6453D520-A880-E6CF-FAF3-39F3A80EA618}"/>
          </ac:graphicFrameMkLst>
        </pc:graphicFrameChg>
        <pc:picChg chg="add del">
          <ac:chgData name="Mihajlo Marjanovic" userId="S::m.marjanovic@elfak.rs::37f33864-602f-4ed7-8ad0-3725e8c36efe" providerId="AD" clId="Web-{83D6330F-0B98-972A-1063-01CAB6EE47F9}" dt="2022-11-19T18:29:51.106" v="59"/>
          <ac:picMkLst>
            <pc:docMk/>
            <pc:sldMk cId="2707274725" sldId="271"/>
            <ac:picMk id="13" creationId="{6BC01DF3-2776-640B-B63A-00C30E4988EA}"/>
          </ac:picMkLst>
        </pc:picChg>
      </pc:sldChg>
    </pc:docChg>
  </pc:docChgLst>
  <pc:docChgLst>
    <pc:chgData name="Mihajlo Marjanovic" userId="S::m.marjanovic@elfak.rs::37f33864-602f-4ed7-8ad0-3725e8c36efe" providerId="AD" clId="Web-{06DAE8C4-A3D7-B181-78C8-D9EC06BFBB55}"/>
    <pc:docChg chg="modSld">
      <pc:chgData name="Mihajlo Marjanovic" userId="S::m.marjanovic@elfak.rs::37f33864-602f-4ed7-8ad0-3725e8c36efe" providerId="AD" clId="Web-{06DAE8C4-A3D7-B181-78C8-D9EC06BFBB55}" dt="2022-12-04T11:51:16.229" v="15" actId="20577"/>
      <pc:docMkLst>
        <pc:docMk/>
      </pc:docMkLst>
      <pc:sldChg chg="modSp">
        <pc:chgData name="Mihajlo Marjanovic" userId="S::m.marjanovic@elfak.rs::37f33864-602f-4ed7-8ad0-3725e8c36efe" providerId="AD" clId="Web-{06DAE8C4-A3D7-B181-78C8-D9EC06BFBB55}" dt="2022-12-04T11:51:16.229" v="15" actId="20577"/>
        <pc:sldMkLst>
          <pc:docMk/>
          <pc:sldMk cId="4173853063" sldId="281"/>
        </pc:sldMkLst>
        <pc:spChg chg="mod">
          <ac:chgData name="Mihajlo Marjanovic" userId="S::m.marjanovic@elfak.rs::37f33864-602f-4ed7-8ad0-3725e8c36efe" providerId="AD" clId="Web-{06DAE8C4-A3D7-B181-78C8-D9EC06BFBB55}" dt="2022-12-04T11:51:16.229" v="15" actId="20577"/>
          <ac:spMkLst>
            <pc:docMk/>
            <pc:sldMk cId="4173853063" sldId="281"/>
            <ac:spMk id="13" creationId="{D01C03DD-28B3-9006-8C90-C820F0621210}"/>
          </ac:spMkLst>
        </pc:spChg>
      </pc:sldChg>
    </pc:docChg>
  </pc:docChgLst>
  <pc:docChgLst>
    <pc:chgData name="Mihajlo Marjanovic" userId="S::m.marjanovic@elfak.rs::37f33864-602f-4ed7-8ad0-3725e8c36efe" providerId="AD" clId="Web-{EF0DBCE4-462A-775C-5C65-CA7E180A7248}"/>
    <pc:docChg chg="addSld modSld sldOrd">
      <pc:chgData name="Mihajlo Marjanovic" userId="S::m.marjanovic@elfak.rs::37f33864-602f-4ed7-8ad0-3725e8c36efe" providerId="AD" clId="Web-{EF0DBCE4-462A-775C-5C65-CA7E180A7248}" dt="2022-12-04T12:20:05.457" v="7" actId="1076"/>
      <pc:docMkLst>
        <pc:docMk/>
      </pc:docMkLst>
      <pc:sldChg chg="ord">
        <pc:chgData name="Mihajlo Marjanovic" userId="S::m.marjanovic@elfak.rs::37f33864-602f-4ed7-8ad0-3725e8c36efe" providerId="AD" clId="Web-{EF0DBCE4-462A-775C-5C65-CA7E180A7248}" dt="2022-12-04T12:17:04.153" v="2"/>
        <pc:sldMkLst>
          <pc:docMk/>
          <pc:sldMk cId="1008274855" sldId="262"/>
        </pc:sldMkLst>
      </pc:sldChg>
      <pc:sldChg chg="modSp">
        <pc:chgData name="Mihajlo Marjanovic" userId="S::m.marjanovic@elfak.rs::37f33864-602f-4ed7-8ad0-3725e8c36efe" providerId="AD" clId="Web-{EF0DBCE4-462A-775C-5C65-CA7E180A7248}" dt="2022-12-04T12:16:32.902" v="1" actId="20577"/>
        <pc:sldMkLst>
          <pc:docMk/>
          <pc:sldMk cId="3648809110" sldId="280"/>
        </pc:sldMkLst>
        <pc:spChg chg="mod">
          <ac:chgData name="Mihajlo Marjanovic" userId="S::m.marjanovic@elfak.rs::37f33864-602f-4ed7-8ad0-3725e8c36efe" providerId="AD" clId="Web-{EF0DBCE4-462A-775C-5C65-CA7E180A7248}" dt="2022-12-04T12:16:32.902" v="1" actId="20577"/>
          <ac:spMkLst>
            <pc:docMk/>
            <pc:sldMk cId="3648809110" sldId="280"/>
            <ac:spMk id="9" creationId="{FE6E853F-9F9D-B02D-DB83-5DB7DBEF964D}"/>
          </ac:spMkLst>
        </pc:spChg>
      </pc:sldChg>
      <pc:sldChg chg="modSp add replId">
        <pc:chgData name="Mihajlo Marjanovic" userId="S::m.marjanovic@elfak.rs::37f33864-602f-4ed7-8ad0-3725e8c36efe" providerId="AD" clId="Web-{EF0DBCE4-462A-775C-5C65-CA7E180A7248}" dt="2022-12-04T12:20:05.457" v="7" actId="1076"/>
        <pc:sldMkLst>
          <pc:docMk/>
          <pc:sldMk cId="3932132172" sldId="283"/>
        </pc:sldMkLst>
        <pc:picChg chg="mod">
          <ac:chgData name="Mihajlo Marjanovic" userId="S::m.marjanovic@elfak.rs::37f33864-602f-4ed7-8ad0-3725e8c36efe" providerId="AD" clId="Web-{EF0DBCE4-462A-775C-5C65-CA7E180A7248}" dt="2022-12-04T12:20:05.457" v="7" actId="1076"/>
          <ac:picMkLst>
            <pc:docMk/>
            <pc:sldMk cId="3932132172" sldId="283"/>
            <ac:picMk id="4" creationId="{99E694A4-A0BB-75B0-C3B3-17158BD57B80}"/>
          </ac:picMkLst>
        </pc:picChg>
      </pc:sldChg>
    </pc:docChg>
  </pc:docChgLst>
  <pc:docChgLst>
    <pc:chgData name="Mihajlo Marjanovic" userId="S::m.marjanovic@elfak.rs::37f33864-602f-4ed7-8ad0-3725e8c36efe" providerId="AD" clId="Web-{CE5176F7-317E-15EA-0245-DE3BBAD9F962}"/>
    <pc:docChg chg="addSld modSld sldOrd">
      <pc:chgData name="Mihajlo Marjanovic" userId="S::m.marjanovic@elfak.rs::37f33864-602f-4ed7-8ad0-3725e8c36efe" providerId="AD" clId="Web-{CE5176F7-317E-15EA-0245-DE3BBAD9F962}" dt="2022-11-19T18:00:19.552" v="18" actId="1076"/>
      <pc:docMkLst>
        <pc:docMk/>
      </pc:docMkLst>
      <pc:sldChg chg="addSp delSp modSp">
        <pc:chgData name="Mihajlo Marjanovic" userId="S::m.marjanovic@elfak.rs::37f33864-602f-4ed7-8ad0-3725e8c36efe" providerId="AD" clId="Web-{CE5176F7-317E-15EA-0245-DE3BBAD9F962}" dt="2022-11-19T17:59:34.144" v="17"/>
        <pc:sldMkLst>
          <pc:docMk/>
          <pc:sldMk cId="4124506674" sldId="265"/>
        </pc:sldMkLst>
        <pc:spChg chg="del">
          <ac:chgData name="Mihajlo Marjanovic" userId="S::m.marjanovic@elfak.rs::37f33864-602f-4ed7-8ad0-3725e8c36efe" providerId="AD" clId="Web-{CE5176F7-317E-15EA-0245-DE3BBAD9F962}" dt="2022-11-19T17:59:32.144" v="16"/>
          <ac:spMkLst>
            <pc:docMk/>
            <pc:sldMk cId="4124506674" sldId="265"/>
            <ac:spMk id="2" creationId="{5AB1E7B2-0400-5577-FADC-9A1B125836B3}"/>
          </ac:spMkLst>
        </pc:spChg>
        <pc:spChg chg="del">
          <ac:chgData name="Mihajlo Marjanovic" userId="S::m.marjanovic@elfak.rs::37f33864-602f-4ed7-8ad0-3725e8c36efe" providerId="AD" clId="Web-{CE5176F7-317E-15EA-0245-DE3BBAD9F962}" dt="2022-11-19T17:59:28.894" v="15"/>
          <ac:spMkLst>
            <pc:docMk/>
            <pc:sldMk cId="4124506674" sldId="265"/>
            <ac:spMk id="3" creationId="{43D4181F-BC06-183F-984F-A3138EF188FD}"/>
          </ac:spMkLst>
        </pc:spChg>
        <pc:spChg chg="add del mod">
          <ac:chgData name="Mihajlo Marjanovic" userId="S::m.marjanovic@elfak.rs::37f33864-602f-4ed7-8ad0-3725e8c36efe" providerId="AD" clId="Web-{CE5176F7-317E-15EA-0245-DE3BBAD9F962}" dt="2022-11-19T17:59:34.144" v="17"/>
          <ac:spMkLst>
            <pc:docMk/>
            <pc:sldMk cId="4124506674" sldId="265"/>
            <ac:spMk id="7" creationId="{C7572663-3012-FEBE-898F-996C3FA96CE6}"/>
          </ac:spMkLst>
        </pc:spChg>
        <pc:picChg chg="add">
          <ac:chgData name="Mihajlo Marjanovic" userId="S::m.marjanovic@elfak.rs::37f33864-602f-4ed7-8ad0-3725e8c36efe" providerId="AD" clId="Web-{CE5176F7-317E-15EA-0245-DE3BBAD9F962}" dt="2022-11-19T17:59:24.003" v="14"/>
          <ac:picMkLst>
            <pc:docMk/>
            <pc:sldMk cId="4124506674" sldId="265"/>
            <ac:picMk id="5" creationId="{E7E13F5E-78B9-C262-FA31-D8A2838BEDAD}"/>
          </ac:picMkLst>
        </pc:picChg>
      </pc:sldChg>
      <pc:sldChg chg="addSp modSp">
        <pc:chgData name="Mihajlo Marjanovic" userId="S::m.marjanovic@elfak.rs::37f33864-602f-4ed7-8ad0-3725e8c36efe" providerId="AD" clId="Web-{CE5176F7-317E-15EA-0245-DE3BBAD9F962}" dt="2022-11-19T18:00:19.552" v="18" actId="1076"/>
        <pc:sldMkLst>
          <pc:docMk/>
          <pc:sldMk cId="190965733" sldId="269"/>
        </pc:sldMkLst>
        <pc:picChg chg="add mod">
          <ac:chgData name="Mihajlo Marjanovic" userId="S::m.marjanovic@elfak.rs::37f33864-602f-4ed7-8ad0-3725e8c36efe" providerId="AD" clId="Web-{CE5176F7-317E-15EA-0245-DE3BBAD9F962}" dt="2022-11-19T18:00:19.552" v="18" actId="1076"/>
          <ac:picMkLst>
            <pc:docMk/>
            <pc:sldMk cId="190965733" sldId="269"/>
            <ac:picMk id="3" creationId="{6F03B0AC-0B89-A44B-C986-1990EAE5D6A2}"/>
          </ac:picMkLst>
        </pc:picChg>
      </pc:sldChg>
      <pc:sldChg chg="addSp delSp modSp add mod ord replId setBg">
        <pc:chgData name="Mihajlo Marjanovic" userId="S::m.marjanovic@elfak.rs::37f33864-602f-4ed7-8ad0-3725e8c36efe" providerId="AD" clId="Web-{CE5176F7-317E-15EA-0245-DE3BBAD9F962}" dt="2022-11-19T17:58:10.766" v="13" actId="14100"/>
        <pc:sldMkLst>
          <pc:docMk/>
          <pc:sldMk cId="2928919540" sldId="270"/>
        </pc:sldMkLst>
        <pc:spChg chg="add del">
          <ac:chgData name="Mihajlo Marjanovic" userId="S::m.marjanovic@elfak.rs::37f33864-602f-4ed7-8ad0-3725e8c36efe" providerId="AD" clId="Web-{CE5176F7-317E-15EA-0245-DE3BBAD9F962}" dt="2022-11-19T17:55:40.227" v="5"/>
          <ac:spMkLst>
            <pc:docMk/>
            <pc:sldMk cId="2928919540" sldId="270"/>
            <ac:spMk id="19" creationId="{C96C8BAF-68F3-4B78-B238-35DF5D86560D}"/>
          </ac:spMkLst>
        </pc:spChg>
        <pc:grpChg chg="add del">
          <ac:chgData name="Mihajlo Marjanovic" userId="S::m.marjanovic@elfak.rs::37f33864-602f-4ed7-8ad0-3725e8c36efe" providerId="AD" clId="Web-{CE5176F7-317E-15EA-0245-DE3BBAD9F962}" dt="2022-11-19T17:55:40.227" v="5"/>
          <ac:grpSpMkLst>
            <pc:docMk/>
            <pc:sldMk cId="2928919540" sldId="270"/>
            <ac:grpSpMk id="21" creationId="{4F4CD6D0-5A87-4BA2-A13A-0E40511C3CFA}"/>
          </ac:grpSpMkLst>
        </pc:grpChg>
        <pc:grpChg chg="add del">
          <ac:chgData name="Mihajlo Marjanovic" userId="S::m.marjanovic@elfak.rs::37f33864-602f-4ed7-8ad0-3725e8c36efe" providerId="AD" clId="Web-{CE5176F7-317E-15EA-0245-DE3BBAD9F962}" dt="2022-11-19T17:55:40.227" v="5"/>
          <ac:grpSpMkLst>
            <pc:docMk/>
            <pc:sldMk cId="2928919540" sldId="270"/>
            <ac:grpSpMk id="25" creationId="{E9537076-EF48-4F72-9164-FD8260D550AC}"/>
          </ac:grpSpMkLst>
        </pc:grpChg>
        <pc:grpChg chg="add del">
          <ac:chgData name="Mihajlo Marjanovic" userId="S::m.marjanovic@elfak.rs::37f33864-602f-4ed7-8ad0-3725e8c36efe" providerId="AD" clId="Web-{CE5176F7-317E-15EA-0245-DE3BBAD9F962}" dt="2022-11-19T17:55:40.227" v="5"/>
          <ac:grpSpMkLst>
            <pc:docMk/>
            <pc:sldMk cId="2928919540" sldId="270"/>
            <ac:grpSpMk id="29" creationId="{6EFC3492-86BD-4D75-B5B4-C2DBFE0BD106}"/>
          </ac:grpSpMkLst>
        </pc:grpChg>
        <pc:picChg chg="add mod">
          <ac:chgData name="Mihajlo Marjanovic" userId="S::m.marjanovic@elfak.rs::37f33864-602f-4ed7-8ad0-3725e8c36efe" providerId="AD" clId="Web-{CE5176F7-317E-15EA-0245-DE3BBAD9F962}" dt="2022-11-19T17:57:25.374" v="9"/>
          <ac:picMkLst>
            <pc:docMk/>
            <pc:sldMk cId="2928919540" sldId="270"/>
            <ac:picMk id="2" creationId="{C0566DD9-B10A-8DC2-5674-81D304282757}"/>
          </ac:picMkLst>
        </pc:picChg>
        <pc:picChg chg="del mod ord">
          <ac:chgData name="Mihajlo Marjanovic" userId="S::m.marjanovic@elfak.rs::37f33864-602f-4ed7-8ad0-3725e8c36efe" providerId="AD" clId="Web-{CE5176F7-317E-15EA-0245-DE3BBAD9F962}" dt="2022-11-19T17:57:17.967" v="7"/>
          <ac:picMkLst>
            <pc:docMk/>
            <pc:sldMk cId="2928919540" sldId="270"/>
            <ac:picMk id="3" creationId="{6F03B0AC-0B89-A44B-C986-1990EAE5D6A2}"/>
          </ac:picMkLst>
        </pc:picChg>
        <pc:picChg chg="mod ord">
          <ac:chgData name="Mihajlo Marjanovic" userId="S::m.marjanovic@elfak.rs::37f33864-602f-4ed7-8ad0-3725e8c36efe" providerId="AD" clId="Web-{CE5176F7-317E-15EA-0245-DE3BBAD9F962}" dt="2022-11-19T17:57:25.374" v="9"/>
          <ac:picMkLst>
            <pc:docMk/>
            <pc:sldMk cId="2928919540" sldId="270"/>
            <ac:picMk id="4" creationId="{47F21F41-2FA0-408B-9DA6-F04064A5CD6E}"/>
          </ac:picMkLst>
        </pc:picChg>
        <pc:picChg chg="mod">
          <ac:chgData name="Mihajlo Marjanovic" userId="S::m.marjanovic@elfak.rs::37f33864-602f-4ed7-8ad0-3725e8c36efe" providerId="AD" clId="Web-{CE5176F7-317E-15EA-0245-DE3BBAD9F962}" dt="2022-11-19T17:58:10.766" v="13" actId="14100"/>
          <ac:picMkLst>
            <pc:docMk/>
            <pc:sldMk cId="2928919540" sldId="270"/>
            <ac:picMk id="7" creationId="{840709FD-D96B-0907-C0FB-537BA135D1D2}"/>
          </ac:picMkLst>
        </pc:picChg>
        <pc:cxnChg chg="add del">
          <ac:chgData name="Mihajlo Marjanovic" userId="S::m.marjanovic@elfak.rs::37f33864-602f-4ed7-8ad0-3725e8c36efe" providerId="AD" clId="Web-{CE5176F7-317E-15EA-0245-DE3BBAD9F962}" dt="2022-11-19T17:55:40.243" v="6"/>
          <ac:cxnSpMkLst>
            <pc:docMk/>
            <pc:sldMk cId="2928919540" sldId="270"/>
            <ac:cxnSpMk id="12" creationId="{DCD67800-37AC-4E14-89B0-F79DCB3FB86D}"/>
          </ac:cxnSpMkLst>
        </pc:cxnChg>
        <pc:cxnChg chg="add del">
          <ac:chgData name="Mihajlo Marjanovic" userId="S::m.marjanovic@elfak.rs::37f33864-602f-4ed7-8ad0-3725e8c36efe" providerId="AD" clId="Web-{CE5176F7-317E-15EA-0245-DE3BBAD9F962}" dt="2022-11-19T17:55:40.243" v="6"/>
          <ac:cxnSpMkLst>
            <pc:docMk/>
            <pc:sldMk cId="2928919540" sldId="270"/>
            <ac:cxnSpMk id="14" creationId="{20F1788F-A5AE-4188-8274-F7F2E3833ECD}"/>
          </ac:cxnSpMkLst>
        </pc:cxnChg>
        <pc:cxnChg chg="add del">
          <ac:chgData name="Mihajlo Marjanovic" userId="S::m.marjanovic@elfak.rs::37f33864-602f-4ed7-8ad0-3725e8c36efe" providerId="AD" clId="Web-{CE5176F7-317E-15EA-0245-DE3BBAD9F962}" dt="2022-11-19T17:57:25.374" v="9"/>
          <ac:cxnSpMkLst>
            <pc:docMk/>
            <pc:sldMk cId="2928919540" sldId="270"/>
            <ac:cxnSpMk id="33" creationId="{DCD67800-37AC-4E14-89B0-F79DCB3FB86D}"/>
          </ac:cxnSpMkLst>
        </pc:cxnChg>
        <pc:cxnChg chg="add del">
          <ac:chgData name="Mihajlo Marjanovic" userId="S::m.marjanovic@elfak.rs::37f33864-602f-4ed7-8ad0-3725e8c36efe" providerId="AD" clId="Web-{CE5176F7-317E-15EA-0245-DE3BBAD9F962}" dt="2022-11-19T17:57:25.374" v="9"/>
          <ac:cxnSpMkLst>
            <pc:docMk/>
            <pc:sldMk cId="2928919540" sldId="270"/>
            <ac:cxnSpMk id="34" creationId="{20F1788F-A5AE-4188-8274-F7F2E3833ECD}"/>
          </ac:cxnSpMkLst>
        </pc:cxnChg>
        <pc:cxnChg chg="add">
          <ac:chgData name="Mihajlo Marjanovic" userId="S::m.marjanovic@elfak.rs::37f33864-602f-4ed7-8ad0-3725e8c36efe" providerId="AD" clId="Web-{CE5176F7-317E-15EA-0245-DE3BBAD9F962}" dt="2022-11-19T17:57:25.374" v="9"/>
          <ac:cxnSpMkLst>
            <pc:docMk/>
            <pc:sldMk cId="2928919540" sldId="270"/>
            <ac:cxnSpMk id="39" creationId="{DCD67800-37AC-4E14-89B0-F79DCB3FB86D}"/>
          </ac:cxnSpMkLst>
        </pc:cxnChg>
        <pc:cxnChg chg="add">
          <ac:chgData name="Mihajlo Marjanovic" userId="S::m.marjanovic@elfak.rs::37f33864-602f-4ed7-8ad0-3725e8c36efe" providerId="AD" clId="Web-{CE5176F7-317E-15EA-0245-DE3BBAD9F962}" dt="2022-11-19T17:57:25.374" v="9"/>
          <ac:cxnSpMkLst>
            <pc:docMk/>
            <pc:sldMk cId="2928919540" sldId="270"/>
            <ac:cxnSpMk id="41" creationId="{20F1788F-A5AE-4188-8274-F7F2E3833ECD}"/>
          </ac:cxnSpMkLst>
        </pc:cxnChg>
      </pc:sldChg>
    </pc:docChg>
  </pc:docChgLst>
  <pc:docChgLst>
    <pc:chgData name="Stanko Milosavljevic" userId="S::stankomilosavljevic@elfak.rs::da4def73-84df-4a4c-b43c-d2fcb625b5c6" providerId="AD" clId="Web-{6AE9F525-7461-4E33-AE98-358B103FB940}"/>
    <pc:docChg chg="modSld">
      <pc:chgData name="Stanko Milosavljevic" userId="S::stankomilosavljevic@elfak.rs::da4def73-84df-4a4c-b43c-d2fcb625b5c6" providerId="AD" clId="Web-{6AE9F525-7461-4E33-AE98-358B103FB940}" dt="2022-11-17T22:21:38.922" v="0" actId="20577"/>
      <pc:docMkLst>
        <pc:docMk/>
      </pc:docMkLst>
      <pc:sldChg chg="modSp">
        <pc:chgData name="Stanko Milosavljevic" userId="S::stankomilosavljevic@elfak.rs::da4def73-84df-4a4c-b43c-d2fcb625b5c6" providerId="AD" clId="Web-{6AE9F525-7461-4E33-AE98-358B103FB940}" dt="2022-11-17T22:21:38.922" v="0" actId="20577"/>
        <pc:sldMkLst>
          <pc:docMk/>
          <pc:sldMk cId="1008274855" sldId="262"/>
        </pc:sldMkLst>
        <pc:spChg chg="mod">
          <ac:chgData name="Stanko Milosavljevic" userId="S::stankomilosavljevic@elfak.rs::da4def73-84df-4a4c-b43c-d2fcb625b5c6" providerId="AD" clId="Web-{6AE9F525-7461-4E33-AE98-358B103FB940}" dt="2022-11-17T22:21:38.922" v="0" actId="20577"/>
          <ac:spMkLst>
            <pc:docMk/>
            <pc:sldMk cId="1008274855" sldId="262"/>
            <ac:spMk id="3" creationId="{43D4181F-BC06-183F-984F-A3138EF188FD}"/>
          </ac:spMkLst>
        </pc:spChg>
      </pc:sldChg>
    </pc:docChg>
  </pc:docChgLst>
  <pc:docChgLst>
    <pc:chgData name="Mihajlo Marjanovic" userId="S::m.marjanovic@elfak.rs::37f33864-602f-4ed7-8ad0-3725e8c36efe" providerId="AD" clId="Web-{64DF367A-FCEC-A719-420B-7D2773B7A50C}"/>
    <pc:docChg chg="modSld">
      <pc:chgData name="Mihajlo Marjanovic" userId="S::m.marjanovic@elfak.rs::37f33864-602f-4ed7-8ad0-3725e8c36efe" providerId="AD" clId="Web-{64DF367A-FCEC-A719-420B-7D2773B7A50C}" dt="2022-11-19T19:00:52.380" v="1" actId="20577"/>
      <pc:docMkLst>
        <pc:docMk/>
      </pc:docMkLst>
      <pc:sldChg chg="modSp">
        <pc:chgData name="Mihajlo Marjanovic" userId="S::m.marjanovic@elfak.rs::37f33864-602f-4ed7-8ad0-3725e8c36efe" providerId="AD" clId="Web-{64DF367A-FCEC-A719-420B-7D2773B7A50C}" dt="2022-11-19T19:00:52.380" v="1" actId="20577"/>
        <pc:sldMkLst>
          <pc:docMk/>
          <pc:sldMk cId="4124506674" sldId="265"/>
        </pc:sldMkLst>
        <pc:spChg chg="mod">
          <ac:chgData name="Mihajlo Marjanovic" userId="S::m.marjanovic@elfak.rs::37f33864-602f-4ed7-8ad0-3725e8c36efe" providerId="AD" clId="Web-{64DF367A-FCEC-A719-420B-7D2773B7A50C}" dt="2022-11-19T19:00:52.380" v="1" actId="20577"/>
          <ac:spMkLst>
            <pc:docMk/>
            <pc:sldMk cId="4124506674" sldId="265"/>
            <ac:spMk id="4" creationId="{14729417-69F4-A424-5117-E372D330E5CC}"/>
          </ac:spMkLst>
        </pc:spChg>
      </pc:sldChg>
    </pc:docChg>
  </pc:docChgLst>
  <pc:docChgLst>
    <pc:chgData name="Mihajlo Marjanovic" userId="S::m.marjanovic@elfak.rs::37f33864-602f-4ed7-8ad0-3725e8c36efe" providerId="AD" clId="Web-{9E89DFF4-CAAC-14AC-45D4-30FCDC08A385}"/>
    <pc:docChg chg="addSld delSld modSld sldOrd">
      <pc:chgData name="Mihajlo Marjanovic" userId="S::m.marjanovic@elfak.rs::37f33864-602f-4ed7-8ad0-3725e8c36efe" providerId="AD" clId="Web-{9E89DFF4-CAAC-14AC-45D4-30FCDC08A385}" dt="2022-11-19T18:13:03.798" v="89"/>
      <pc:docMkLst>
        <pc:docMk/>
      </pc:docMkLst>
      <pc:sldChg chg="addSp modSp mod setBg">
        <pc:chgData name="Mihajlo Marjanovic" userId="S::m.marjanovic@elfak.rs::37f33864-602f-4ed7-8ad0-3725e8c36efe" providerId="AD" clId="Web-{9E89DFF4-CAAC-14AC-45D4-30FCDC08A385}" dt="2022-11-19T18:12:03.983" v="86"/>
        <pc:sldMkLst>
          <pc:docMk/>
          <pc:sldMk cId="3170651366" sldId="256"/>
        </pc:sldMkLst>
        <pc:spChg chg="mod">
          <ac:chgData name="Mihajlo Marjanovic" userId="S::m.marjanovic@elfak.rs::37f33864-602f-4ed7-8ad0-3725e8c36efe" providerId="AD" clId="Web-{9E89DFF4-CAAC-14AC-45D4-30FCDC08A385}" dt="2022-11-19T18:12:03.983" v="86"/>
          <ac:spMkLst>
            <pc:docMk/>
            <pc:sldMk cId="3170651366" sldId="256"/>
            <ac:spMk id="2" creationId="{8448FD28-1773-5CCE-8184-2697B1B663E6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2:03.983" v="86"/>
          <ac:spMkLst>
            <pc:docMk/>
            <pc:sldMk cId="3170651366" sldId="256"/>
            <ac:spMk id="7" creationId="{A8DB9CD9-59B1-4D73-BC4C-98796A48EF9B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2:03.983" v="86"/>
          <ac:spMkLst>
            <pc:docMk/>
            <pc:sldMk cId="3170651366" sldId="256"/>
            <ac:spMk id="9" creationId="{8874A6A9-41FF-4E33-AFA8-F9F81436A59E}"/>
          </ac:spMkLst>
        </pc:spChg>
        <pc:grpChg chg="add">
          <ac:chgData name="Mihajlo Marjanovic" userId="S::m.marjanovic@elfak.rs::37f33864-602f-4ed7-8ad0-3725e8c36efe" providerId="AD" clId="Web-{9E89DFF4-CAAC-14AC-45D4-30FCDC08A385}" dt="2022-11-19T18:12:03.983" v="86"/>
          <ac:grpSpMkLst>
            <pc:docMk/>
            <pc:sldMk cId="3170651366" sldId="256"/>
            <ac:grpSpMk id="11" creationId="{721D730E-1F97-4071-B143-B05E6D2599BC}"/>
          </ac:grpSpMkLst>
        </pc:grpChg>
      </pc:sldChg>
      <pc:sldChg chg="addSp modSp mod setBg">
        <pc:chgData name="Mihajlo Marjanovic" userId="S::m.marjanovic@elfak.rs::37f33864-602f-4ed7-8ad0-3725e8c36efe" providerId="AD" clId="Web-{9E89DFF4-CAAC-14AC-45D4-30FCDC08A385}" dt="2022-11-19T18:12:26.734" v="87"/>
        <pc:sldMkLst>
          <pc:docMk/>
          <pc:sldMk cId="3032168410" sldId="257"/>
        </pc:sldMkLst>
        <pc:spChg chg="mod">
          <ac:chgData name="Mihajlo Marjanovic" userId="S::m.marjanovic@elfak.rs::37f33864-602f-4ed7-8ad0-3725e8c36efe" providerId="AD" clId="Web-{9E89DFF4-CAAC-14AC-45D4-30FCDC08A385}" dt="2022-11-19T18:12:26.734" v="87"/>
          <ac:spMkLst>
            <pc:docMk/>
            <pc:sldMk cId="3032168410" sldId="257"/>
            <ac:spMk id="2" creationId="{5AB1E7B2-0400-5577-FADC-9A1B125836B3}"/>
          </ac:spMkLst>
        </pc:spChg>
        <pc:spChg chg="mod">
          <ac:chgData name="Mihajlo Marjanovic" userId="S::m.marjanovic@elfak.rs::37f33864-602f-4ed7-8ad0-3725e8c36efe" providerId="AD" clId="Web-{9E89DFF4-CAAC-14AC-45D4-30FCDC08A385}" dt="2022-11-19T18:12:26.734" v="87"/>
          <ac:spMkLst>
            <pc:docMk/>
            <pc:sldMk cId="3032168410" sldId="257"/>
            <ac:spMk id="3" creationId="{43D4181F-BC06-183F-984F-A3138EF188FD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2:26.734" v="87"/>
          <ac:spMkLst>
            <pc:docMk/>
            <pc:sldMk cId="3032168410" sldId="257"/>
            <ac:spMk id="8" creationId="{FA3C7DEA-BCC2-4295-8850-147993296189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2:26.734" v="87"/>
          <ac:spMkLst>
            <pc:docMk/>
            <pc:sldMk cId="3032168410" sldId="257"/>
            <ac:spMk id="10" creationId="{C289949D-B9F6-468A-86FE-2694DC5AE773}"/>
          </ac:spMkLst>
        </pc:spChg>
        <pc:grpChg chg="add">
          <ac:chgData name="Mihajlo Marjanovic" userId="S::m.marjanovic@elfak.rs::37f33864-602f-4ed7-8ad0-3725e8c36efe" providerId="AD" clId="Web-{9E89DFF4-CAAC-14AC-45D4-30FCDC08A385}" dt="2022-11-19T18:12:26.734" v="87"/>
          <ac:grpSpMkLst>
            <pc:docMk/>
            <pc:sldMk cId="3032168410" sldId="257"/>
            <ac:grpSpMk id="12" creationId="{E4DF0958-0C87-4C28-9554-2FADC788C2B1}"/>
          </ac:grpSpMkLst>
        </pc:grpChg>
      </pc:sldChg>
      <pc:sldChg chg="addSp delSp modSp mod setBg">
        <pc:chgData name="Mihajlo Marjanovic" userId="S::m.marjanovic@elfak.rs::37f33864-602f-4ed7-8ad0-3725e8c36efe" providerId="AD" clId="Web-{9E89DFF4-CAAC-14AC-45D4-30FCDC08A385}" dt="2022-11-19T18:13:03.798" v="89"/>
        <pc:sldMkLst>
          <pc:docMk/>
          <pc:sldMk cId="3040625238" sldId="258"/>
        </pc:sldMkLst>
        <pc:spChg chg="mod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2" creationId="{5AB1E7B2-0400-5577-FADC-9A1B125836B3}"/>
          </ac:spMkLst>
        </pc:spChg>
        <pc:spChg chg="mod ord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10" creationId="{378A7E2A-2044-9977-CAC3-D38F2CE2232F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15" creationId="{018DD604-9FD1-4E35-84A0-CFD3632CA525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21" creationId="{4AF1E51D-8E17-4D73-9B13-D0D66F9E2AF5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23" creationId="{CA31F01E-6863-47B2-B5F8-4C443DA14139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3:03.798" v="89"/>
          <ac:spMkLst>
            <pc:docMk/>
            <pc:sldMk cId="3040625238" sldId="258"/>
            <ac:spMk id="25" creationId="{0A6D42E8-3193-4B5F-8230-2778A35E384F}"/>
          </ac:spMkLst>
        </pc:spChg>
        <pc:grpChg chg="add del">
          <ac:chgData name="Mihajlo Marjanovic" userId="S::m.marjanovic@elfak.rs::37f33864-602f-4ed7-8ad0-3725e8c36efe" providerId="AD" clId="Web-{9E89DFF4-CAAC-14AC-45D4-30FCDC08A385}" dt="2022-11-19T18:13:03.798" v="89"/>
          <ac:grpSpMkLst>
            <pc:docMk/>
            <pc:sldMk cId="3040625238" sldId="258"/>
            <ac:grpSpMk id="17" creationId="{EBAD34AF-5414-49A5-AB75-F1CA854B3094}"/>
          </ac:grpSpMkLst>
        </pc:grpChg>
        <pc:picChg chg="mod">
          <ac:chgData name="Mihajlo Marjanovic" userId="S::m.marjanovic@elfak.rs::37f33864-602f-4ed7-8ad0-3725e8c36efe" providerId="AD" clId="Web-{9E89DFF4-CAAC-14AC-45D4-30FCDC08A385}" dt="2022-11-19T18:13:03.798" v="89"/>
          <ac:picMkLst>
            <pc:docMk/>
            <pc:sldMk cId="3040625238" sldId="258"/>
            <ac:picMk id="5" creationId="{3DA6DF87-FB25-4F76-6B3D-C7E8E1636AFD}"/>
          </ac:picMkLst>
        </pc:picChg>
        <pc:picChg chg="mod">
          <ac:chgData name="Mihajlo Marjanovic" userId="S::m.marjanovic@elfak.rs::37f33864-602f-4ed7-8ad0-3725e8c36efe" providerId="AD" clId="Web-{9E89DFF4-CAAC-14AC-45D4-30FCDC08A385}" dt="2022-11-19T18:13:03.798" v="89"/>
          <ac:picMkLst>
            <pc:docMk/>
            <pc:sldMk cId="3040625238" sldId="258"/>
            <ac:picMk id="7" creationId="{D418B4C7-2B1E-DF3E-DBC2-F132F6C39401}"/>
          </ac:picMkLst>
        </pc:picChg>
        <pc:picChg chg="mod ord">
          <ac:chgData name="Mihajlo Marjanovic" userId="S::m.marjanovic@elfak.rs::37f33864-602f-4ed7-8ad0-3725e8c36efe" providerId="AD" clId="Web-{9E89DFF4-CAAC-14AC-45D4-30FCDC08A385}" dt="2022-11-19T18:13:03.798" v="89"/>
          <ac:picMkLst>
            <pc:docMk/>
            <pc:sldMk cId="3040625238" sldId="258"/>
            <ac:picMk id="9" creationId="{009D43AE-7C04-9A6C-1FD5-07576260886C}"/>
          </ac:picMkLst>
        </pc:picChg>
      </pc:sldChg>
      <pc:sldChg chg="addSp delSp modSp mod ord setBg">
        <pc:chgData name="Mihajlo Marjanovic" userId="S::m.marjanovic@elfak.rs::37f33864-602f-4ed7-8ad0-3725e8c36efe" providerId="AD" clId="Web-{9E89DFF4-CAAC-14AC-45D4-30FCDC08A385}" dt="2022-11-19T18:10:07.603" v="70" actId="14100"/>
        <pc:sldMkLst>
          <pc:docMk/>
          <pc:sldMk cId="4124506674" sldId="265"/>
        </pc:sldMkLst>
        <pc:spChg chg="add mod">
          <ac:chgData name="Mihajlo Marjanovic" userId="S::m.marjanovic@elfak.rs::37f33864-602f-4ed7-8ad0-3725e8c36efe" providerId="AD" clId="Web-{9E89DFF4-CAAC-14AC-45D4-30FCDC08A385}" dt="2022-11-19T18:10:07.603" v="70" actId="14100"/>
          <ac:spMkLst>
            <pc:docMk/>
            <pc:sldMk cId="4124506674" sldId="265"/>
            <ac:spMk id="3" creationId="{3ADBC8A1-67E5-951E-F395-F8AF60DA91AA}"/>
          </ac:spMkLst>
        </pc:spChg>
        <pc:spChg chg="add del mod">
          <ac:chgData name="Mihajlo Marjanovic" userId="S::m.marjanovic@elfak.rs::37f33864-602f-4ed7-8ad0-3725e8c36efe" providerId="AD" clId="Web-{9E89DFF4-CAAC-14AC-45D4-30FCDC08A385}" dt="2022-11-19T18:09:20.226" v="67"/>
          <ac:spMkLst>
            <pc:docMk/>
            <pc:sldMk cId="4124506674" sldId="265"/>
            <ac:spMk id="4" creationId="{14729417-69F4-A424-5117-E372D330E5CC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09:20.226" v="67"/>
          <ac:spMkLst>
            <pc:docMk/>
            <pc:sldMk cId="4124506674" sldId="265"/>
            <ac:spMk id="10" creationId="{79BB35BC-D5C2-4C8B-A22A-A71E6191913B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09:20.226" v="67"/>
          <ac:spMkLst>
            <pc:docMk/>
            <pc:sldMk cId="4124506674" sldId="265"/>
            <ac:spMk id="15" creationId="{D009D6D5-DAC2-4A8B-A17A-E206B9012D09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09:20.226" v="67"/>
          <ac:spMkLst>
            <pc:docMk/>
            <pc:sldMk cId="4124506674" sldId="265"/>
            <ac:spMk id="20" creationId="{14729417-69F4-A424-5117-E372D330E5CC}"/>
          </ac:spMkLst>
        </pc:spChg>
        <pc:graphicFrameChg chg="add del">
          <ac:chgData name="Mihajlo Marjanovic" userId="S::m.marjanovic@elfak.rs::37f33864-602f-4ed7-8ad0-3725e8c36efe" providerId="AD" clId="Web-{9E89DFF4-CAAC-14AC-45D4-30FCDC08A385}" dt="2022-11-19T18:08:08.223" v="59"/>
          <ac:graphicFrameMkLst>
            <pc:docMk/>
            <pc:sldMk cId="4124506674" sldId="265"/>
            <ac:graphicFrameMk id="12" creationId="{06E43C8D-BC3D-2EAB-3F62-F19634A0233E}"/>
          </ac:graphicFrameMkLst>
        </pc:graphicFrameChg>
        <pc:graphicFrameChg chg="add del">
          <ac:chgData name="Mihajlo Marjanovic" userId="S::m.marjanovic@elfak.rs::37f33864-602f-4ed7-8ad0-3725e8c36efe" providerId="AD" clId="Web-{9E89DFF4-CAAC-14AC-45D4-30FCDC08A385}" dt="2022-11-19T18:08:26.302" v="61"/>
          <ac:graphicFrameMkLst>
            <pc:docMk/>
            <pc:sldMk cId="4124506674" sldId="265"/>
            <ac:graphicFrameMk id="14" creationId="{DBDF00BB-72A2-15B8-6811-9F467D715D36}"/>
          </ac:graphicFrameMkLst>
        </pc:graphicFrameChg>
        <pc:graphicFrameChg chg="add del">
          <ac:chgData name="Mihajlo Marjanovic" userId="S::m.marjanovic@elfak.rs::37f33864-602f-4ed7-8ad0-3725e8c36efe" providerId="AD" clId="Web-{9E89DFF4-CAAC-14AC-45D4-30FCDC08A385}" dt="2022-11-19T18:08:30.958" v="63"/>
          <ac:graphicFrameMkLst>
            <pc:docMk/>
            <pc:sldMk cId="4124506674" sldId="265"/>
            <ac:graphicFrameMk id="16" creationId="{6153F80C-1D83-2A44-E068-B22BB1756EC6}"/>
          </ac:graphicFrameMkLst>
        </pc:graphicFrameChg>
        <pc:graphicFrameChg chg="add del">
          <ac:chgData name="Mihajlo Marjanovic" userId="S::m.marjanovic@elfak.rs::37f33864-602f-4ed7-8ad0-3725e8c36efe" providerId="AD" clId="Web-{9E89DFF4-CAAC-14AC-45D4-30FCDC08A385}" dt="2022-11-19T18:08:55.209" v="65"/>
          <ac:graphicFrameMkLst>
            <pc:docMk/>
            <pc:sldMk cId="4124506674" sldId="265"/>
            <ac:graphicFrameMk id="18" creationId="{764164DE-D7F6-5FC3-9A33-1FEAA91C4A0D}"/>
          </ac:graphicFrameMkLst>
        </pc:graphicFrameChg>
        <pc:picChg chg="mod ord">
          <ac:chgData name="Mihajlo Marjanovic" userId="S::m.marjanovic@elfak.rs::37f33864-602f-4ed7-8ad0-3725e8c36efe" providerId="AD" clId="Web-{9E89DFF4-CAAC-14AC-45D4-30FCDC08A385}" dt="2022-11-19T18:09:41.008" v="68" actId="14100"/>
          <ac:picMkLst>
            <pc:docMk/>
            <pc:sldMk cId="4124506674" sldId="265"/>
            <ac:picMk id="5" creationId="{E7E13F5E-78B9-C262-FA31-D8A2838BEDAD}"/>
          </ac:picMkLst>
        </pc:picChg>
      </pc:sldChg>
      <pc:sldChg chg="del">
        <pc:chgData name="Mihajlo Marjanovic" userId="S::m.marjanovic@elfak.rs::37f33864-602f-4ed7-8ad0-3725e8c36efe" providerId="AD" clId="Web-{9E89DFF4-CAAC-14AC-45D4-30FCDC08A385}" dt="2022-11-19T18:03:32.134" v="0"/>
        <pc:sldMkLst>
          <pc:docMk/>
          <pc:sldMk cId="190965733" sldId="269"/>
        </pc:sldMkLst>
      </pc:sldChg>
      <pc:sldChg chg="addSp delSp modSp add replId">
        <pc:chgData name="Mihajlo Marjanovic" userId="S::m.marjanovic@elfak.rs::37f33864-602f-4ed7-8ad0-3725e8c36efe" providerId="AD" clId="Web-{9E89DFF4-CAAC-14AC-45D4-30FCDC08A385}" dt="2022-11-19T18:11:37.341" v="85"/>
        <pc:sldMkLst>
          <pc:docMk/>
          <pc:sldMk cId="216961641" sldId="271"/>
        </pc:sldMkLst>
        <pc:spChg chg="mod">
          <ac:chgData name="Mihajlo Marjanovic" userId="S::m.marjanovic@elfak.rs::37f33864-602f-4ed7-8ad0-3725e8c36efe" providerId="AD" clId="Web-{9E89DFF4-CAAC-14AC-45D4-30FCDC08A385}" dt="2022-11-19T18:11:37.341" v="85"/>
          <ac:spMkLst>
            <pc:docMk/>
            <pc:sldMk cId="216961641" sldId="271"/>
            <ac:spMk id="3" creationId="{3ADBC8A1-67E5-951E-F395-F8AF60DA91AA}"/>
          </ac:spMkLst>
        </pc:spChg>
        <pc:spChg chg="mod">
          <ac:chgData name="Mihajlo Marjanovic" userId="S::m.marjanovic@elfak.rs::37f33864-602f-4ed7-8ad0-3725e8c36efe" providerId="AD" clId="Web-{9E89DFF4-CAAC-14AC-45D4-30FCDC08A385}" dt="2022-11-19T18:11:37.341" v="85"/>
          <ac:spMkLst>
            <pc:docMk/>
            <pc:sldMk cId="216961641" sldId="271"/>
            <ac:spMk id="4" creationId="{14729417-69F4-A424-5117-E372D330E5CC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7.341" v="85"/>
          <ac:spMkLst>
            <pc:docMk/>
            <pc:sldMk cId="216961641" sldId="271"/>
            <ac:spMk id="10" creationId="{79BB35BC-D5C2-4C8B-A22A-A71E6191913B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04.715" v="74"/>
          <ac:spMkLst>
            <pc:docMk/>
            <pc:sldMk cId="216961641" sldId="271"/>
            <ac:spMk id="15" creationId="{18873D23-2DCF-4B31-A009-95721C06E8E1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04.715" v="74"/>
          <ac:spMkLst>
            <pc:docMk/>
            <pc:sldMk cId="216961641" sldId="271"/>
            <ac:spMk id="17" creationId="{C13EF075-D4EF-4929-ADBC-91B27DA19955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2.841" v="82"/>
          <ac:spMkLst>
            <pc:docMk/>
            <pc:sldMk cId="216961641" sldId="271"/>
            <ac:spMk id="21" creationId="{1453BF6C-B012-48B7-B4E8-6D7AC7C27D02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2.841" v="82"/>
          <ac:spMkLst>
            <pc:docMk/>
            <pc:sldMk cId="216961641" sldId="271"/>
            <ac:spMk id="23" creationId="{E3020543-B24B-4EC4-8FFC-8DD88EEA91A8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08.777" v="76"/>
          <ac:spMkLst>
            <pc:docMk/>
            <pc:sldMk cId="216961641" sldId="271"/>
            <ac:spMk id="27" creationId="{4BC99CB9-DDAD-44A2-8A1C-E3AF4E72DF5C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08.777" v="76"/>
          <ac:spMkLst>
            <pc:docMk/>
            <pc:sldMk cId="216961641" sldId="271"/>
            <ac:spMk id="28" creationId="{1561AEE4-4E38-4BAC-976D-E0DE523FC5D1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16.340" v="78"/>
          <ac:spMkLst>
            <pc:docMk/>
            <pc:sldMk cId="216961641" sldId="271"/>
            <ac:spMk id="31" creationId="{4BC99CB9-DDAD-44A2-8A1C-E3AF4E72DF5C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25.450" v="80"/>
          <ac:spMkLst>
            <pc:docMk/>
            <pc:sldMk cId="216961641" sldId="271"/>
            <ac:spMk id="35" creationId="{87BF42CA-AD55-48B4-8949-C4DCA60A6AEE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25.450" v="80"/>
          <ac:spMkLst>
            <pc:docMk/>
            <pc:sldMk cId="216961641" sldId="271"/>
            <ac:spMk id="36" creationId="{66AE1D3D-3106-4CB2-AA7C-0C1642AC0F2E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2.841" v="82"/>
          <ac:spMkLst>
            <pc:docMk/>
            <pc:sldMk cId="216961641" sldId="271"/>
            <ac:spMk id="39" creationId="{327D73B4-9F5C-4A64-A179-51B9500CB8B5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2.841" v="82"/>
          <ac:spMkLst>
            <pc:docMk/>
            <pc:sldMk cId="216961641" sldId="271"/>
            <ac:spMk id="40" creationId="{C1F06963-6374-4B48-844F-071A9BAAAE02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2.841" v="82"/>
          <ac:spMkLst>
            <pc:docMk/>
            <pc:sldMk cId="216961641" sldId="271"/>
            <ac:spMk id="41" creationId="{6CB927A4-E432-4310-9CD5-E89FF5063179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7.325" v="84"/>
          <ac:spMkLst>
            <pc:docMk/>
            <pc:sldMk cId="216961641" sldId="271"/>
            <ac:spMk id="43" creationId="{889C5E17-24D0-4696-A3C5-A2261FB455FA}"/>
          </ac:spMkLst>
        </pc:spChg>
        <pc:spChg chg="add del">
          <ac:chgData name="Mihajlo Marjanovic" userId="S::m.marjanovic@elfak.rs::37f33864-602f-4ed7-8ad0-3725e8c36efe" providerId="AD" clId="Web-{9E89DFF4-CAAC-14AC-45D4-30FCDC08A385}" dt="2022-11-19T18:11:37.325" v="84"/>
          <ac:spMkLst>
            <pc:docMk/>
            <pc:sldMk cId="216961641" sldId="271"/>
            <ac:spMk id="44" creationId="{6929B58F-2358-44CC-ACE5-EF1BD3C6C824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1:37.341" v="85"/>
          <ac:spMkLst>
            <pc:docMk/>
            <pc:sldMk cId="216961641" sldId="271"/>
            <ac:spMk id="48" creationId="{18873D23-2DCF-4B31-A009-95721C06E8E1}"/>
          </ac:spMkLst>
        </pc:spChg>
        <pc:spChg chg="add">
          <ac:chgData name="Mihajlo Marjanovic" userId="S::m.marjanovic@elfak.rs::37f33864-602f-4ed7-8ad0-3725e8c36efe" providerId="AD" clId="Web-{9E89DFF4-CAAC-14AC-45D4-30FCDC08A385}" dt="2022-11-19T18:11:37.341" v="85"/>
          <ac:spMkLst>
            <pc:docMk/>
            <pc:sldMk cId="216961641" sldId="271"/>
            <ac:spMk id="49" creationId="{C13EF075-D4EF-4929-ADBC-91B27DA19955}"/>
          </ac:spMkLst>
        </pc:spChg>
        <pc:grpChg chg="add del">
          <ac:chgData name="Mihajlo Marjanovic" userId="S::m.marjanovic@elfak.rs::37f33864-602f-4ed7-8ad0-3725e8c36efe" providerId="AD" clId="Web-{9E89DFF4-CAAC-14AC-45D4-30FCDC08A385}" dt="2022-11-19T18:11:04.715" v="74"/>
          <ac:grpSpMkLst>
            <pc:docMk/>
            <pc:sldMk cId="216961641" sldId="271"/>
            <ac:grpSpMk id="19" creationId="{DAA26DFA-AAB2-4973-9C17-16D587C7B198}"/>
          </ac:grpSpMkLst>
        </pc:grpChg>
        <pc:grpChg chg="add del">
          <ac:chgData name="Mihajlo Marjanovic" userId="S::m.marjanovic@elfak.rs::37f33864-602f-4ed7-8ad0-3725e8c36efe" providerId="AD" clId="Web-{9E89DFF4-CAAC-14AC-45D4-30FCDC08A385}" dt="2022-11-19T18:11:08.777" v="76"/>
          <ac:grpSpMkLst>
            <pc:docMk/>
            <pc:sldMk cId="216961641" sldId="271"/>
            <ac:grpSpMk id="29" creationId="{F0BC676B-D19A-44DB-910A-0C0E6D433979}"/>
          </ac:grpSpMkLst>
        </pc:grpChg>
        <pc:grpChg chg="add del">
          <ac:chgData name="Mihajlo Marjanovic" userId="S::m.marjanovic@elfak.rs::37f33864-602f-4ed7-8ad0-3725e8c36efe" providerId="AD" clId="Web-{9E89DFF4-CAAC-14AC-45D4-30FCDC08A385}" dt="2022-11-19T18:11:16.340" v="78"/>
          <ac:grpSpMkLst>
            <pc:docMk/>
            <pc:sldMk cId="216961641" sldId="271"/>
            <ac:grpSpMk id="32" creationId="{5C3921CD-DDE5-4B57-8FDF-B37ADE4EDAC7}"/>
          </ac:grpSpMkLst>
        </pc:grpChg>
        <pc:grpChg chg="add del">
          <ac:chgData name="Mihajlo Marjanovic" userId="S::m.marjanovic@elfak.rs::37f33864-602f-4ed7-8ad0-3725e8c36efe" providerId="AD" clId="Web-{9E89DFF4-CAAC-14AC-45D4-30FCDC08A385}" dt="2022-11-19T18:11:25.450" v="80"/>
          <ac:grpSpMkLst>
            <pc:docMk/>
            <pc:sldMk cId="216961641" sldId="271"/>
            <ac:grpSpMk id="37" creationId="{0A31B6AF-B711-4CDB-8C2B-16E963DDC4C5}"/>
          </ac:grpSpMkLst>
        </pc:grpChg>
        <pc:grpChg chg="add del">
          <ac:chgData name="Mihajlo Marjanovic" userId="S::m.marjanovic@elfak.rs::37f33864-602f-4ed7-8ad0-3725e8c36efe" providerId="AD" clId="Web-{9E89DFF4-CAAC-14AC-45D4-30FCDC08A385}" dt="2022-11-19T18:11:37.325" v="84"/>
          <ac:grpSpMkLst>
            <pc:docMk/>
            <pc:sldMk cId="216961641" sldId="271"/>
            <ac:grpSpMk id="45" creationId="{09DA5303-A1AF-4830-806C-51FCD96188B7}"/>
          </ac:grpSpMkLst>
        </pc:grpChg>
        <pc:grpChg chg="add">
          <ac:chgData name="Mihajlo Marjanovic" userId="S::m.marjanovic@elfak.rs::37f33864-602f-4ed7-8ad0-3725e8c36efe" providerId="AD" clId="Web-{9E89DFF4-CAAC-14AC-45D4-30FCDC08A385}" dt="2022-11-19T18:11:37.341" v="85"/>
          <ac:grpSpMkLst>
            <pc:docMk/>
            <pc:sldMk cId="216961641" sldId="271"/>
            <ac:grpSpMk id="50" creationId="{DAA26DFA-AAB2-4973-9C17-16D587C7B198}"/>
          </ac:grpSpMkLst>
        </pc:grpChg>
        <pc:picChg chg="del">
          <ac:chgData name="Mihajlo Marjanovic" userId="S::m.marjanovic@elfak.rs::37f33864-602f-4ed7-8ad0-3725e8c36efe" providerId="AD" clId="Web-{9E89DFF4-CAAC-14AC-45D4-30FCDC08A385}" dt="2022-11-19T18:10:29.135" v="72"/>
          <ac:picMkLst>
            <pc:docMk/>
            <pc:sldMk cId="216961641" sldId="271"/>
            <ac:picMk id="5" creationId="{E7E13F5E-78B9-C262-FA31-D8A2838BEDAD}"/>
          </ac:picMkLst>
        </pc:picChg>
        <pc:cxnChg chg="add del">
          <ac:chgData name="Mihajlo Marjanovic" userId="S::m.marjanovic@elfak.rs::37f33864-602f-4ed7-8ad0-3725e8c36efe" providerId="AD" clId="Web-{9E89DFF4-CAAC-14AC-45D4-30FCDC08A385}" dt="2022-11-19T18:11:32.841" v="82"/>
          <ac:cxnSpMkLst>
            <pc:docMk/>
            <pc:sldMk cId="216961641" sldId="271"/>
            <ac:cxnSpMk id="25" creationId="{C49DA8F6-BCC1-4447-B54C-57856834B94B}"/>
          </ac:cxnSpMkLst>
        </pc:cxnChg>
      </pc:sldChg>
    </pc:docChg>
  </pc:docChgLst>
  <pc:docChgLst>
    <pc:chgData name="Mihajlo Marjanovic" userId="37f33864-602f-4ed7-8ad0-3725e8c36efe" providerId="ADAL" clId="{AEE08918-6749-43AD-9D33-57222BD37053}"/>
    <pc:docChg chg="delSld modSld modSection">
      <pc:chgData name="Mihajlo Marjanovic" userId="37f33864-602f-4ed7-8ad0-3725e8c36efe" providerId="ADAL" clId="{AEE08918-6749-43AD-9D33-57222BD37053}" dt="2023-02-01T20:57:58.839" v="21" actId="47"/>
      <pc:docMkLst>
        <pc:docMk/>
      </pc:docMkLst>
      <pc:sldChg chg="modSp mod">
        <pc:chgData name="Mihajlo Marjanovic" userId="37f33864-602f-4ed7-8ad0-3725e8c36efe" providerId="ADAL" clId="{AEE08918-6749-43AD-9D33-57222BD37053}" dt="2023-01-31T23:45:25.461" v="16" actId="20577"/>
        <pc:sldMkLst>
          <pc:docMk/>
          <pc:sldMk cId="2136639833" sldId="259"/>
        </pc:sldMkLst>
        <pc:spChg chg="mod">
          <ac:chgData name="Mihajlo Marjanovic" userId="37f33864-602f-4ed7-8ad0-3725e8c36efe" providerId="ADAL" clId="{AEE08918-6749-43AD-9D33-57222BD37053}" dt="2023-01-31T23:45:25.461" v="16" actId="20577"/>
          <ac:spMkLst>
            <pc:docMk/>
            <pc:sldMk cId="2136639833" sldId="259"/>
            <ac:spMk id="18" creationId="{6D484E47-E23F-91E7-3AB8-FF7B19B493F1}"/>
          </ac:spMkLst>
        </pc:spChg>
      </pc:sldChg>
      <pc:sldChg chg="addSp modSp del mod">
        <pc:chgData name="Mihajlo Marjanovic" userId="37f33864-602f-4ed7-8ad0-3725e8c36efe" providerId="ADAL" clId="{AEE08918-6749-43AD-9D33-57222BD37053}" dt="2023-02-01T20:57:58.839" v="21" actId="47"/>
        <pc:sldMkLst>
          <pc:docMk/>
          <pc:sldMk cId="2707274725" sldId="271"/>
        </pc:sldMkLst>
        <pc:graphicFrameChg chg="add mod modGraphic">
          <ac:chgData name="Mihajlo Marjanovic" userId="37f33864-602f-4ed7-8ad0-3725e8c36efe" providerId="ADAL" clId="{AEE08918-6749-43AD-9D33-57222BD37053}" dt="2023-02-01T00:00:40.274" v="20" actId="27116"/>
          <ac:graphicFrameMkLst>
            <pc:docMk/>
            <pc:sldMk cId="2707274725" sldId="271"/>
            <ac:graphicFrameMk id="3" creationId="{270EB081-1A0A-4E10-AA6F-A493E3CFD781}"/>
          </ac:graphicFrameMkLst>
        </pc:graphicFrameChg>
      </pc:sldChg>
    </pc:docChg>
  </pc:docChgLst>
  <pc:docChgLst>
    <pc:chgData name="Mihajlo Marjanovic" userId="37f33864-602f-4ed7-8ad0-3725e8c36efe" providerId="ADAL" clId="{64892BB4-2793-4D12-A15C-5139CAFD2A26}"/>
    <pc:docChg chg="undo redo custSel addSld delSld modSld sldOrd addSection modSection">
      <pc:chgData name="Mihajlo Marjanovic" userId="37f33864-602f-4ed7-8ad0-3725e8c36efe" providerId="ADAL" clId="{64892BB4-2793-4D12-A15C-5139CAFD2A26}" dt="2023-02-01T19:05:50.584" v="884" actId="20577"/>
      <pc:docMkLst>
        <pc:docMk/>
      </pc:docMkLst>
      <pc:sldChg chg="del">
        <pc:chgData name="Mihajlo Marjanovic" userId="37f33864-602f-4ed7-8ad0-3725e8c36efe" providerId="ADAL" clId="{64892BB4-2793-4D12-A15C-5139CAFD2A26}" dt="2023-02-01T18:43:19.577" v="566" actId="47"/>
        <pc:sldMkLst>
          <pc:docMk/>
          <pc:sldMk cId="3040625238" sldId="258"/>
        </pc:sldMkLst>
      </pc:sldChg>
      <pc:sldChg chg="modSp del mod">
        <pc:chgData name="Mihajlo Marjanovic" userId="37f33864-602f-4ed7-8ad0-3725e8c36efe" providerId="ADAL" clId="{64892BB4-2793-4D12-A15C-5139CAFD2A26}" dt="2023-02-01T16:23:53.340" v="152" actId="47"/>
        <pc:sldMkLst>
          <pc:docMk/>
          <pc:sldMk cId="2136639833" sldId="259"/>
        </pc:sldMkLst>
        <pc:spChg chg="mod">
          <ac:chgData name="Mihajlo Marjanovic" userId="37f33864-602f-4ed7-8ad0-3725e8c36efe" providerId="ADAL" clId="{64892BB4-2793-4D12-A15C-5139CAFD2A26}" dt="2023-02-01T15:57:59.998" v="42" actId="20577"/>
          <ac:spMkLst>
            <pc:docMk/>
            <pc:sldMk cId="2136639833" sldId="259"/>
            <ac:spMk id="18" creationId="{6D484E47-E23F-91E7-3AB8-FF7B19B493F1}"/>
          </ac:spMkLst>
        </pc:spChg>
      </pc:sldChg>
      <pc:sldChg chg="del">
        <pc:chgData name="Mihajlo Marjanovic" userId="37f33864-602f-4ed7-8ad0-3725e8c36efe" providerId="ADAL" clId="{64892BB4-2793-4D12-A15C-5139CAFD2A26}" dt="2023-02-01T18:43:16.426" v="564" actId="47"/>
        <pc:sldMkLst>
          <pc:docMk/>
          <pc:sldMk cId="3786498887" sldId="260"/>
        </pc:sldMkLst>
      </pc:sldChg>
      <pc:sldChg chg="addSp delSp modSp mod ord modAnim">
        <pc:chgData name="Mihajlo Marjanovic" userId="37f33864-602f-4ed7-8ad0-3725e8c36efe" providerId="ADAL" clId="{64892BB4-2793-4D12-A15C-5139CAFD2A26}" dt="2023-02-01T16:21:38.444" v="151"/>
        <pc:sldMkLst>
          <pc:docMk/>
          <pc:sldMk cId="4124506674" sldId="265"/>
        </pc:sldMkLst>
        <pc:spChg chg="del">
          <ac:chgData name="Mihajlo Marjanovic" userId="37f33864-602f-4ed7-8ad0-3725e8c36efe" providerId="ADAL" clId="{64892BB4-2793-4D12-A15C-5139CAFD2A26}" dt="2023-02-01T15:57:31.939" v="29" actId="478"/>
          <ac:spMkLst>
            <pc:docMk/>
            <pc:sldMk cId="4124506674" sldId="265"/>
            <ac:spMk id="3" creationId="{3ADBC8A1-67E5-951E-F395-F8AF60DA91AA}"/>
          </ac:spMkLst>
        </pc:spChg>
        <pc:spChg chg="mod">
          <ac:chgData name="Mihajlo Marjanovic" userId="37f33864-602f-4ed7-8ad0-3725e8c36efe" providerId="ADAL" clId="{64892BB4-2793-4D12-A15C-5139CAFD2A26}" dt="2023-02-01T16:16:04.311" v="136" actId="13926"/>
          <ac:spMkLst>
            <pc:docMk/>
            <pc:sldMk cId="4124506674" sldId="265"/>
            <ac:spMk id="4" creationId="{14729417-69F4-A424-5117-E372D330E5CC}"/>
          </ac:spMkLst>
        </pc:spChg>
        <pc:spChg chg="add mod">
          <ac:chgData name="Mihajlo Marjanovic" userId="37f33864-602f-4ed7-8ad0-3725e8c36efe" providerId="ADAL" clId="{64892BB4-2793-4D12-A15C-5139CAFD2A26}" dt="2023-02-01T15:57:45.813" v="35" actId="14100"/>
          <ac:spMkLst>
            <pc:docMk/>
            <pc:sldMk cId="4124506674" sldId="265"/>
            <ac:spMk id="6" creationId="{BB6F65C9-9BF9-9E5E-FD05-F399CBE9968E}"/>
          </ac:spMkLst>
        </pc:spChg>
        <pc:spChg chg="add mod">
          <ac:chgData name="Mihajlo Marjanovic" userId="37f33864-602f-4ed7-8ad0-3725e8c36efe" providerId="ADAL" clId="{64892BB4-2793-4D12-A15C-5139CAFD2A26}" dt="2023-02-01T15:57:37.808" v="31" actId="21"/>
          <ac:spMkLst>
            <pc:docMk/>
            <pc:sldMk cId="4124506674" sldId="265"/>
            <ac:spMk id="7" creationId="{F6356309-D43D-C2C3-FA64-062850523C22}"/>
          </ac:spMkLst>
        </pc:spChg>
        <pc:spChg chg="add mod">
          <ac:chgData name="Mihajlo Marjanovic" userId="37f33864-602f-4ed7-8ad0-3725e8c36efe" providerId="ADAL" clId="{64892BB4-2793-4D12-A15C-5139CAFD2A26}" dt="2023-02-01T16:15:55.625" v="134" actId="571"/>
          <ac:spMkLst>
            <pc:docMk/>
            <pc:sldMk cId="4124506674" sldId="265"/>
            <ac:spMk id="11" creationId="{3699CC68-2709-3C5B-ECD6-EFAF4C42E5DB}"/>
          </ac:spMkLst>
        </pc:spChg>
        <pc:picChg chg="add mod">
          <ac:chgData name="Mihajlo Marjanovic" userId="37f33864-602f-4ed7-8ad0-3725e8c36efe" providerId="ADAL" clId="{64892BB4-2793-4D12-A15C-5139CAFD2A26}" dt="2023-02-01T16:09:02.199" v="131" actId="1076"/>
          <ac:picMkLst>
            <pc:docMk/>
            <pc:sldMk cId="4124506674" sldId="265"/>
            <ac:picMk id="9" creationId="{E36D4A44-21D1-712D-2085-ABE3E12940A3}"/>
          </ac:picMkLst>
        </pc:picChg>
        <pc:picChg chg="add mod">
          <ac:chgData name="Mihajlo Marjanovic" userId="37f33864-602f-4ed7-8ad0-3725e8c36efe" providerId="ADAL" clId="{64892BB4-2793-4D12-A15C-5139CAFD2A26}" dt="2023-02-01T16:15:55.625" v="134" actId="571"/>
          <ac:picMkLst>
            <pc:docMk/>
            <pc:sldMk cId="4124506674" sldId="265"/>
            <ac:picMk id="12" creationId="{D8D00F06-D6C5-DFCF-3D8E-4AA45ED3F78F}"/>
          </ac:picMkLst>
        </pc:picChg>
      </pc:sldChg>
      <pc:sldChg chg="modSp del mod ord">
        <pc:chgData name="Mihajlo Marjanovic" userId="37f33864-602f-4ed7-8ad0-3725e8c36efe" providerId="ADAL" clId="{64892BB4-2793-4D12-A15C-5139CAFD2A26}" dt="2023-02-01T18:43:25.284" v="569" actId="47"/>
        <pc:sldMkLst>
          <pc:docMk/>
          <pc:sldMk cId="833882990" sldId="267"/>
        </pc:sldMkLst>
        <pc:spChg chg="mod">
          <ac:chgData name="Mihajlo Marjanovic" userId="37f33864-602f-4ed7-8ad0-3725e8c36efe" providerId="ADAL" clId="{64892BB4-2793-4D12-A15C-5139CAFD2A26}" dt="2023-02-01T15:55:58.483" v="21" actId="14100"/>
          <ac:spMkLst>
            <pc:docMk/>
            <pc:sldMk cId="833882990" sldId="267"/>
            <ac:spMk id="2" creationId="{5AB1E7B2-0400-5577-FADC-9A1B125836B3}"/>
          </ac:spMkLst>
        </pc:spChg>
        <pc:spChg chg="mod">
          <ac:chgData name="Mihajlo Marjanovic" userId="37f33864-602f-4ed7-8ad0-3725e8c36efe" providerId="ADAL" clId="{64892BB4-2793-4D12-A15C-5139CAFD2A26}" dt="2023-02-01T15:55:42.332" v="19" actId="14100"/>
          <ac:spMkLst>
            <pc:docMk/>
            <pc:sldMk cId="833882990" sldId="267"/>
            <ac:spMk id="8" creationId="{1CF3CE75-4451-EB79-D2A8-DAE046CF4B39}"/>
          </ac:spMkLst>
        </pc:spChg>
      </pc:sldChg>
      <pc:sldChg chg="del">
        <pc:chgData name="Mihajlo Marjanovic" userId="37f33864-602f-4ed7-8ad0-3725e8c36efe" providerId="ADAL" clId="{64892BB4-2793-4D12-A15C-5139CAFD2A26}" dt="2023-02-01T18:43:26.388" v="570" actId="47"/>
        <pc:sldMkLst>
          <pc:docMk/>
          <pc:sldMk cId="2928919540" sldId="270"/>
        </pc:sldMkLst>
      </pc:sldChg>
      <pc:sldChg chg="mod ord modShow">
        <pc:chgData name="Mihajlo Marjanovic" userId="37f33864-602f-4ed7-8ad0-3725e8c36efe" providerId="ADAL" clId="{64892BB4-2793-4D12-A15C-5139CAFD2A26}" dt="2023-02-01T19:00:58.993" v="628"/>
        <pc:sldMkLst>
          <pc:docMk/>
          <pc:sldMk cId="2707274725" sldId="271"/>
        </pc:sldMkLst>
      </pc:sldChg>
      <pc:sldChg chg="modSp mod">
        <pc:chgData name="Mihajlo Marjanovic" userId="37f33864-602f-4ed7-8ad0-3725e8c36efe" providerId="ADAL" clId="{64892BB4-2793-4D12-A15C-5139CAFD2A26}" dt="2023-02-01T19:05:50.584" v="884" actId="20577"/>
        <pc:sldMkLst>
          <pc:docMk/>
          <pc:sldMk cId="278900405" sldId="273"/>
        </pc:sldMkLst>
        <pc:spChg chg="mod">
          <ac:chgData name="Mihajlo Marjanovic" userId="37f33864-602f-4ed7-8ad0-3725e8c36efe" providerId="ADAL" clId="{64892BB4-2793-4D12-A15C-5139CAFD2A26}" dt="2023-02-01T19:05:50.584" v="884" actId="20577"/>
          <ac:spMkLst>
            <pc:docMk/>
            <pc:sldMk cId="278900405" sldId="273"/>
            <ac:spMk id="7" creationId="{F4DF50E0-7776-0343-E730-2ADE7C0AE2A1}"/>
          </ac:spMkLst>
        </pc:spChg>
      </pc:sldChg>
      <pc:sldChg chg="modSp ord modAnim">
        <pc:chgData name="Mihajlo Marjanovic" userId="37f33864-602f-4ed7-8ad0-3725e8c36efe" providerId="ADAL" clId="{64892BB4-2793-4D12-A15C-5139CAFD2A26}" dt="2023-02-01T17:01:16.290" v="258"/>
        <pc:sldMkLst>
          <pc:docMk/>
          <pc:sldMk cId="1173172850" sldId="276"/>
        </pc:sldMkLst>
        <pc:picChg chg="mod">
          <ac:chgData name="Mihajlo Marjanovic" userId="37f33864-602f-4ed7-8ad0-3725e8c36efe" providerId="ADAL" clId="{64892BB4-2793-4D12-A15C-5139CAFD2A26}" dt="2023-02-01T16:26:50.343" v="160" actId="962"/>
          <ac:picMkLst>
            <pc:docMk/>
            <pc:sldMk cId="1173172850" sldId="276"/>
            <ac:picMk id="23" creationId="{0C4F6A90-1483-3587-E3B4-EC2010E39375}"/>
          </ac:picMkLst>
        </pc:picChg>
      </pc:sldChg>
      <pc:sldChg chg="del">
        <pc:chgData name="Mihajlo Marjanovic" userId="37f33864-602f-4ed7-8ad0-3725e8c36efe" providerId="ADAL" clId="{64892BB4-2793-4D12-A15C-5139CAFD2A26}" dt="2023-02-01T18:43:20.951" v="567" actId="47"/>
        <pc:sldMkLst>
          <pc:docMk/>
          <pc:sldMk cId="3648809110" sldId="280"/>
        </pc:sldMkLst>
      </pc:sldChg>
      <pc:sldChg chg="del">
        <pc:chgData name="Mihajlo Marjanovic" userId="37f33864-602f-4ed7-8ad0-3725e8c36efe" providerId="ADAL" clId="{64892BB4-2793-4D12-A15C-5139CAFD2A26}" dt="2023-02-01T18:43:22.894" v="568" actId="47"/>
        <pc:sldMkLst>
          <pc:docMk/>
          <pc:sldMk cId="4173853063" sldId="281"/>
        </pc:sldMkLst>
      </pc:sldChg>
      <pc:sldChg chg="addSp delSp modSp mod ord">
        <pc:chgData name="Mihajlo Marjanovic" userId="37f33864-602f-4ed7-8ad0-3725e8c36efe" providerId="ADAL" clId="{64892BB4-2793-4D12-A15C-5139CAFD2A26}" dt="2023-02-01T16:27:18.412" v="164" actId="1076"/>
        <pc:sldMkLst>
          <pc:docMk/>
          <pc:sldMk cId="3710182071" sldId="289"/>
        </pc:sldMkLst>
        <pc:spChg chg="mod">
          <ac:chgData name="Mihajlo Marjanovic" userId="37f33864-602f-4ed7-8ad0-3725e8c36efe" providerId="ADAL" clId="{64892BB4-2793-4D12-A15C-5139CAFD2A26}" dt="2023-02-01T16:03:38.952" v="93" actId="1076"/>
          <ac:spMkLst>
            <pc:docMk/>
            <pc:sldMk cId="3710182071" sldId="289"/>
            <ac:spMk id="36" creationId="{B07F4192-0BFE-0654-4F0E-9F0CED8D2C59}"/>
          </ac:spMkLst>
        </pc:spChg>
        <pc:spChg chg="mod">
          <ac:chgData name="Mihajlo Marjanovic" userId="37f33864-602f-4ed7-8ad0-3725e8c36efe" providerId="ADAL" clId="{64892BB4-2793-4D12-A15C-5139CAFD2A26}" dt="2023-02-01T16:02:43.584" v="78" actId="14100"/>
          <ac:spMkLst>
            <pc:docMk/>
            <pc:sldMk cId="3710182071" sldId="289"/>
            <ac:spMk id="40" creationId="{962C50AB-E573-5C8B-A601-F2CFCCA7D198}"/>
          </ac:spMkLst>
        </pc:spChg>
        <pc:spChg chg="mod">
          <ac:chgData name="Mihajlo Marjanovic" userId="37f33864-602f-4ed7-8ad0-3725e8c36efe" providerId="ADAL" clId="{64892BB4-2793-4D12-A15C-5139CAFD2A26}" dt="2023-02-01T16:03:32.248" v="91" actId="14100"/>
          <ac:spMkLst>
            <pc:docMk/>
            <pc:sldMk cId="3710182071" sldId="289"/>
            <ac:spMk id="42" creationId="{51EE472F-DEAA-190A-E51B-14116B73B221}"/>
          </ac:spMkLst>
        </pc:spChg>
        <pc:grpChg chg="mod">
          <ac:chgData name="Mihajlo Marjanovic" userId="37f33864-602f-4ed7-8ad0-3725e8c36efe" providerId="ADAL" clId="{64892BB4-2793-4D12-A15C-5139CAFD2A26}" dt="2023-02-01T16:02:35.064" v="76" actId="14100"/>
          <ac:grpSpMkLst>
            <pc:docMk/>
            <pc:sldMk cId="3710182071" sldId="289"/>
            <ac:grpSpMk id="41" creationId="{5A3858BA-593A-04BE-49A4-18F58F01166D}"/>
          </ac:grpSpMkLst>
        </pc:grpChg>
        <pc:grpChg chg="mod">
          <ac:chgData name="Mihajlo Marjanovic" userId="37f33864-602f-4ed7-8ad0-3725e8c36efe" providerId="ADAL" clId="{64892BB4-2793-4D12-A15C-5139CAFD2A26}" dt="2023-02-01T16:03:28.144" v="90" actId="14100"/>
          <ac:grpSpMkLst>
            <pc:docMk/>
            <pc:sldMk cId="3710182071" sldId="289"/>
            <ac:grpSpMk id="43" creationId="{AAAD0414-572B-F74D-8394-C6AD694D0E97}"/>
          </ac:grpSpMkLst>
        </pc:grpChg>
        <pc:grpChg chg="mod">
          <ac:chgData name="Mihajlo Marjanovic" userId="37f33864-602f-4ed7-8ad0-3725e8c36efe" providerId="ADAL" clId="{64892BB4-2793-4D12-A15C-5139CAFD2A26}" dt="2023-02-01T16:03:55.920" v="96" actId="1076"/>
          <ac:grpSpMkLst>
            <pc:docMk/>
            <pc:sldMk cId="3710182071" sldId="289"/>
            <ac:grpSpMk id="48" creationId="{A68A6D79-34E0-7C78-9DB4-8B54CAB5B905}"/>
          </ac:grpSpMkLst>
        </pc:grpChg>
        <pc:picChg chg="add mod">
          <ac:chgData name="Mihajlo Marjanovic" userId="37f33864-602f-4ed7-8ad0-3725e8c36efe" providerId="ADAL" clId="{64892BB4-2793-4D12-A15C-5139CAFD2A26}" dt="2023-02-01T16:04:47.272" v="101" actId="1076"/>
          <ac:picMkLst>
            <pc:docMk/>
            <pc:sldMk cId="3710182071" sldId="289"/>
            <ac:picMk id="2" creationId="{A6474939-FE6E-DE93-20C9-04565EA1A87E}"/>
          </ac:picMkLst>
        </pc:picChg>
        <pc:picChg chg="add mod">
          <ac:chgData name="Mihajlo Marjanovic" userId="37f33864-602f-4ed7-8ad0-3725e8c36efe" providerId="ADAL" clId="{64892BB4-2793-4D12-A15C-5139CAFD2A26}" dt="2023-02-01T16:04:56.442" v="105" actId="1076"/>
          <ac:picMkLst>
            <pc:docMk/>
            <pc:sldMk cId="3710182071" sldId="289"/>
            <ac:picMk id="3" creationId="{5C501256-1543-98FB-5EA1-621A30005252}"/>
          </ac:picMkLst>
        </pc:picChg>
        <pc:picChg chg="add mod">
          <ac:chgData name="Mihajlo Marjanovic" userId="37f33864-602f-4ed7-8ad0-3725e8c36efe" providerId="ADAL" clId="{64892BB4-2793-4D12-A15C-5139CAFD2A26}" dt="2023-02-01T16:03:41.915" v="94" actId="1076"/>
          <ac:picMkLst>
            <pc:docMk/>
            <pc:sldMk cId="3710182071" sldId="289"/>
            <ac:picMk id="5" creationId="{3CC1A689-5F6E-0451-3BE1-1BADFC89946E}"/>
          </ac:picMkLst>
        </pc:picChg>
        <pc:picChg chg="add mod">
          <ac:chgData name="Mihajlo Marjanovic" userId="37f33864-602f-4ed7-8ad0-3725e8c36efe" providerId="ADAL" clId="{64892BB4-2793-4D12-A15C-5139CAFD2A26}" dt="2023-02-01T16:03:45.130" v="95" actId="1076"/>
          <ac:picMkLst>
            <pc:docMk/>
            <pc:sldMk cId="3710182071" sldId="289"/>
            <ac:picMk id="9" creationId="{E84B7E95-FC72-F432-B3A5-188C1035D75A}"/>
          </ac:picMkLst>
        </pc:picChg>
        <pc:picChg chg="add mod">
          <ac:chgData name="Mihajlo Marjanovic" userId="37f33864-602f-4ed7-8ad0-3725e8c36efe" providerId="ADAL" clId="{64892BB4-2793-4D12-A15C-5139CAFD2A26}" dt="2023-02-01T16:27:18.412" v="164" actId="1076"/>
          <ac:picMkLst>
            <pc:docMk/>
            <pc:sldMk cId="3710182071" sldId="289"/>
            <ac:picMk id="11" creationId="{D4700F27-C2FC-A385-3B07-666E2A286BD9}"/>
          </ac:picMkLst>
        </pc:picChg>
        <pc:picChg chg="del">
          <ac:chgData name="Mihajlo Marjanovic" userId="37f33864-602f-4ed7-8ad0-3725e8c36efe" providerId="ADAL" clId="{64892BB4-2793-4D12-A15C-5139CAFD2A26}" dt="2023-02-01T15:50:38.265" v="2" actId="478"/>
          <ac:picMkLst>
            <pc:docMk/>
            <pc:sldMk cId="3710182071" sldId="289"/>
            <ac:picMk id="25" creationId="{FA24724D-92D4-C1B7-AF2C-BD21490A5F8F}"/>
          </ac:picMkLst>
        </pc:picChg>
        <pc:picChg chg="mod">
          <ac:chgData name="Mihajlo Marjanovic" userId="37f33864-602f-4ed7-8ad0-3725e8c36efe" providerId="ADAL" clId="{64892BB4-2793-4D12-A15C-5139CAFD2A26}" dt="2023-02-01T16:02:55.381" v="82" actId="1076"/>
          <ac:picMkLst>
            <pc:docMk/>
            <pc:sldMk cId="3710182071" sldId="289"/>
            <ac:picMk id="29" creationId="{23905C85-3D41-5DFF-0584-FE29C3AEB77F}"/>
          </ac:picMkLst>
        </pc:picChg>
        <pc:picChg chg="mod">
          <ac:chgData name="Mihajlo Marjanovic" userId="37f33864-602f-4ed7-8ad0-3725e8c36efe" providerId="ADAL" clId="{64892BB4-2793-4D12-A15C-5139CAFD2A26}" dt="2023-02-01T16:02:57.256" v="83" actId="1076"/>
          <ac:picMkLst>
            <pc:docMk/>
            <pc:sldMk cId="3710182071" sldId="289"/>
            <ac:picMk id="31" creationId="{D3EA4997-7BAD-42E5-9DB3-5CD98AB86BB5}"/>
          </ac:picMkLst>
        </pc:picChg>
        <pc:picChg chg="del mod ord modVis">
          <ac:chgData name="Mihajlo Marjanovic" userId="37f33864-602f-4ed7-8ad0-3725e8c36efe" providerId="ADAL" clId="{64892BB4-2793-4D12-A15C-5139CAFD2A26}" dt="2023-02-01T16:27:12.631" v="161" actId="478"/>
          <ac:picMkLst>
            <pc:docMk/>
            <pc:sldMk cId="3710182071" sldId="289"/>
            <ac:picMk id="33" creationId="{B598111D-758F-12E0-90E9-84643304AE56}"/>
          </ac:picMkLst>
        </pc:picChg>
        <pc:picChg chg="mod">
          <ac:chgData name="Mihajlo Marjanovic" userId="37f33864-602f-4ed7-8ad0-3725e8c36efe" providerId="ADAL" clId="{64892BB4-2793-4D12-A15C-5139CAFD2A26}" dt="2023-02-01T16:03:35.335" v="92" actId="1076"/>
          <ac:picMkLst>
            <pc:docMk/>
            <pc:sldMk cId="3710182071" sldId="289"/>
            <ac:picMk id="35" creationId="{7388D629-CAC9-FADE-1E5E-EC12C514955B}"/>
          </ac:picMkLst>
        </pc:picChg>
      </pc:sldChg>
      <pc:sldChg chg="del">
        <pc:chgData name="Mihajlo Marjanovic" userId="37f33864-602f-4ed7-8ad0-3725e8c36efe" providerId="ADAL" clId="{64892BB4-2793-4D12-A15C-5139CAFD2A26}" dt="2023-02-01T18:43:18.366" v="565" actId="47"/>
        <pc:sldMkLst>
          <pc:docMk/>
          <pc:sldMk cId="2423587158" sldId="290"/>
        </pc:sldMkLst>
      </pc:sldChg>
      <pc:sldChg chg="addSp delSp modSp add mod">
        <pc:chgData name="Mihajlo Marjanovic" userId="37f33864-602f-4ed7-8ad0-3725e8c36efe" providerId="ADAL" clId="{64892BB4-2793-4D12-A15C-5139CAFD2A26}" dt="2023-02-01T17:07:51.727" v="270" actId="478"/>
        <pc:sldMkLst>
          <pc:docMk/>
          <pc:sldMk cId="2585891526" sldId="294"/>
        </pc:sldMkLst>
        <pc:spChg chg="mod">
          <ac:chgData name="Mihajlo Marjanovic" userId="37f33864-602f-4ed7-8ad0-3725e8c36efe" providerId="ADAL" clId="{64892BB4-2793-4D12-A15C-5139CAFD2A26}" dt="2023-02-01T17:07:11.212" v="267" actId="20577"/>
          <ac:spMkLst>
            <pc:docMk/>
            <pc:sldMk cId="2585891526" sldId="294"/>
            <ac:spMk id="4" creationId="{67A077BA-3EB3-CC9D-D6C8-6FE06DE6EA03}"/>
          </ac:spMkLst>
        </pc:spChg>
        <pc:picChg chg="add del">
          <ac:chgData name="Mihajlo Marjanovic" userId="37f33864-602f-4ed7-8ad0-3725e8c36efe" providerId="ADAL" clId="{64892BB4-2793-4D12-A15C-5139CAFD2A26}" dt="2023-02-01T17:07:51.727" v="270" actId="478"/>
          <ac:picMkLst>
            <pc:docMk/>
            <pc:sldMk cId="2585891526" sldId="294"/>
            <ac:picMk id="3" creationId="{33B5A764-FE4E-D73F-8CEF-16E2D0FCA55E}"/>
          </ac:picMkLst>
        </pc:picChg>
      </pc:sldChg>
      <pc:sldChg chg="delSp modSp add mod">
        <pc:chgData name="Mihajlo Marjanovic" userId="37f33864-602f-4ed7-8ad0-3725e8c36efe" providerId="ADAL" clId="{64892BB4-2793-4D12-A15C-5139CAFD2A26}" dt="2023-02-01T17:21:10.697" v="290" actId="14100"/>
        <pc:sldMkLst>
          <pc:docMk/>
          <pc:sldMk cId="2037990256" sldId="295"/>
        </pc:sldMkLst>
        <pc:spChg chg="del">
          <ac:chgData name="Mihajlo Marjanovic" userId="37f33864-602f-4ed7-8ad0-3725e8c36efe" providerId="ADAL" clId="{64892BB4-2793-4D12-A15C-5139CAFD2A26}" dt="2023-02-01T17:07:58.619" v="271" actId="478"/>
          <ac:spMkLst>
            <pc:docMk/>
            <pc:sldMk cId="2037990256" sldId="295"/>
            <ac:spMk id="4" creationId="{67A077BA-3EB3-CC9D-D6C8-6FE06DE6EA03}"/>
          </ac:spMkLst>
        </pc:spChg>
        <pc:picChg chg="mod">
          <ac:chgData name="Mihajlo Marjanovic" userId="37f33864-602f-4ed7-8ad0-3725e8c36efe" providerId="ADAL" clId="{64892BB4-2793-4D12-A15C-5139CAFD2A26}" dt="2023-02-01T17:21:10.697" v="290" actId="14100"/>
          <ac:picMkLst>
            <pc:docMk/>
            <pc:sldMk cId="2037990256" sldId="295"/>
            <ac:picMk id="3" creationId="{33B5A764-FE4E-D73F-8CEF-16E2D0FCA55E}"/>
          </ac:picMkLst>
        </pc:picChg>
      </pc:sldChg>
      <pc:sldChg chg="modSp add mod">
        <pc:chgData name="Mihajlo Marjanovic" userId="37f33864-602f-4ed7-8ad0-3725e8c36efe" providerId="ADAL" clId="{64892BB4-2793-4D12-A15C-5139CAFD2A26}" dt="2023-02-01T17:21:53.998" v="293" actId="14100"/>
        <pc:sldMkLst>
          <pc:docMk/>
          <pc:sldMk cId="3690352851" sldId="296"/>
        </pc:sldMkLst>
        <pc:picChg chg="mod">
          <ac:chgData name="Mihajlo Marjanovic" userId="37f33864-602f-4ed7-8ad0-3725e8c36efe" providerId="ADAL" clId="{64892BB4-2793-4D12-A15C-5139CAFD2A26}" dt="2023-02-01T17:21:53.998" v="293" actId="14100"/>
          <ac:picMkLst>
            <pc:docMk/>
            <pc:sldMk cId="3690352851" sldId="296"/>
            <ac:picMk id="3" creationId="{33B5A764-FE4E-D73F-8CEF-16E2D0FCA55E}"/>
          </ac:picMkLst>
        </pc:picChg>
      </pc:sldChg>
      <pc:sldChg chg="modSp add mod">
        <pc:chgData name="Mihajlo Marjanovic" userId="37f33864-602f-4ed7-8ad0-3725e8c36efe" providerId="ADAL" clId="{64892BB4-2793-4D12-A15C-5139CAFD2A26}" dt="2023-02-01T17:22:29.563" v="296" actId="14100"/>
        <pc:sldMkLst>
          <pc:docMk/>
          <pc:sldMk cId="2298732165" sldId="297"/>
        </pc:sldMkLst>
        <pc:picChg chg="mod">
          <ac:chgData name="Mihajlo Marjanovic" userId="37f33864-602f-4ed7-8ad0-3725e8c36efe" providerId="ADAL" clId="{64892BB4-2793-4D12-A15C-5139CAFD2A26}" dt="2023-02-01T17:22:29.563" v="296" actId="14100"/>
          <ac:picMkLst>
            <pc:docMk/>
            <pc:sldMk cId="2298732165" sldId="297"/>
            <ac:picMk id="3" creationId="{33B5A764-FE4E-D73F-8CEF-16E2D0FCA55E}"/>
          </ac:picMkLst>
        </pc:picChg>
      </pc:sldChg>
      <pc:sldChg chg="modSp add mod">
        <pc:chgData name="Mihajlo Marjanovic" userId="37f33864-602f-4ed7-8ad0-3725e8c36efe" providerId="ADAL" clId="{64892BB4-2793-4D12-A15C-5139CAFD2A26}" dt="2023-02-01T17:12:52.420" v="287" actId="14100"/>
        <pc:sldMkLst>
          <pc:docMk/>
          <pc:sldMk cId="3113972546" sldId="298"/>
        </pc:sldMkLst>
        <pc:picChg chg="mod">
          <ac:chgData name="Mihajlo Marjanovic" userId="37f33864-602f-4ed7-8ad0-3725e8c36efe" providerId="ADAL" clId="{64892BB4-2793-4D12-A15C-5139CAFD2A26}" dt="2023-02-01T17:12:52.420" v="287" actId="14100"/>
          <ac:picMkLst>
            <pc:docMk/>
            <pc:sldMk cId="3113972546" sldId="298"/>
            <ac:picMk id="3" creationId="{33B5A764-FE4E-D73F-8CEF-16E2D0FCA55E}"/>
          </ac:picMkLst>
        </pc:picChg>
      </pc:sldChg>
      <pc:sldChg chg="addSp delSp modSp mod">
        <pc:chgData name="Mihajlo Marjanovic" userId="37f33864-602f-4ed7-8ad0-3725e8c36efe" providerId="ADAL" clId="{64892BB4-2793-4D12-A15C-5139CAFD2A26}" dt="2023-02-01T18:17:33.483" v="498" actId="1076"/>
        <pc:sldMkLst>
          <pc:docMk/>
          <pc:sldMk cId="2585891526" sldId="299"/>
        </pc:sldMkLst>
        <pc:spChg chg="mod">
          <ac:chgData name="Mihajlo Marjanovic" userId="37f33864-602f-4ed7-8ad0-3725e8c36efe" providerId="ADAL" clId="{64892BB4-2793-4D12-A15C-5139CAFD2A26}" dt="2023-02-01T18:17:33.483" v="498" actId="1076"/>
          <ac:spMkLst>
            <pc:docMk/>
            <pc:sldMk cId="2585891526" sldId="299"/>
            <ac:spMk id="4" creationId="{67A077BA-3EB3-CC9D-D6C8-6FE06DE6EA03}"/>
          </ac:spMkLst>
        </pc:spChg>
        <pc:graphicFrameChg chg="add del mod modGraphic">
          <ac:chgData name="Mihajlo Marjanovic" userId="37f33864-602f-4ed7-8ad0-3725e8c36efe" providerId="ADAL" clId="{64892BB4-2793-4D12-A15C-5139CAFD2A26}" dt="2023-02-01T18:12:10.530" v="484" actId="478"/>
          <ac:graphicFrameMkLst>
            <pc:docMk/>
            <pc:sldMk cId="2585891526" sldId="299"/>
            <ac:graphicFrameMk id="6" creationId="{B0240C31-2194-7A14-789E-664C09A78323}"/>
          </ac:graphicFrameMkLst>
        </pc:graphicFrameChg>
        <pc:graphicFrameChg chg="add mod modGraphic">
          <ac:chgData name="Mihajlo Marjanovic" userId="37f33864-602f-4ed7-8ad0-3725e8c36efe" providerId="ADAL" clId="{64892BB4-2793-4D12-A15C-5139CAFD2A26}" dt="2023-02-01T17:44:52.480" v="341" actId="1076"/>
          <ac:graphicFrameMkLst>
            <pc:docMk/>
            <pc:sldMk cId="2585891526" sldId="299"/>
            <ac:graphicFrameMk id="8" creationId="{DBA329AE-BC42-3FC3-CAC3-BA01BFD25527}"/>
          </ac:graphicFrameMkLst>
        </pc:graphicFrameChg>
        <pc:graphicFrameChg chg="add mod modGraphic">
          <ac:chgData name="Mihajlo Marjanovic" userId="37f33864-602f-4ed7-8ad0-3725e8c36efe" providerId="ADAL" clId="{64892BB4-2793-4D12-A15C-5139CAFD2A26}" dt="2023-02-01T17:44:48.722" v="339" actId="1076"/>
          <ac:graphicFrameMkLst>
            <pc:docMk/>
            <pc:sldMk cId="2585891526" sldId="299"/>
            <ac:graphicFrameMk id="10" creationId="{A41AE8C7-8BF8-D111-0636-3EE2C7972221}"/>
          </ac:graphicFrameMkLst>
        </pc:graphicFrameChg>
        <pc:graphicFrameChg chg="add mod modGraphic">
          <ac:chgData name="Mihajlo Marjanovic" userId="37f33864-602f-4ed7-8ad0-3725e8c36efe" providerId="ADAL" clId="{64892BB4-2793-4D12-A15C-5139CAFD2A26}" dt="2023-02-01T17:44:51.191" v="340" actId="1076"/>
          <ac:graphicFrameMkLst>
            <pc:docMk/>
            <pc:sldMk cId="2585891526" sldId="299"/>
            <ac:graphicFrameMk id="12" creationId="{232A41A3-A01D-D9F9-EC9F-37C435A93BA1}"/>
          </ac:graphicFrameMkLst>
        </pc:graphicFrameChg>
        <pc:graphicFrameChg chg="add mod modGraphic">
          <ac:chgData name="Mihajlo Marjanovic" userId="37f33864-602f-4ed7-8ad0-3725e8c36efe" providerId="ADAL" clId="{64892BB4-2793-4D12-A15C-5139CAFD2A26}" dt="2023-02-01T18:12:15.126" v="487" actId="1076"/>
          <ac:graphicFrameMkLst>
            <pc:docMk/>
            <pc:sldMk cId="2585891526" sldId="299"/>
            <ac:graphicFrameMk id="14" creationId="{774B3105-10D8-7A15-6F07-6A421E3C35E4}"/>
          </ac:graphicFrameMkLst>
        </pc:graphicFrameChg>
      </pc:sldChg>
      <pc:sldChg chg="addSp delSp modSp mod delAnim modAnim">
        <pc:chgData name="Mihajlo Marjanovic" userId="37f33864-602f-4ed7-8ad0-3725e8c36efe" providerId="ADAL" clId="{64892BB4-2793-4D12-A15C-5139CAFD2A26}" dt="2023-02-01T18:57:03.736" v="618"/>
        <pc:sldMkLst>
          <pc:docMk/>
          <pc:sldMk cId="2037990256" sldId="300"/>
        </pc:sldMkLst>
        <pc:graphicFrameChg chg="add del mod ord modGraphic">
          <ac:chgData name="Mihajlo Marjanovic" userId="37f33864-602f-4ed7-8ad0-3725e8c36efe" providerId="ADAL" clId="{64892BB4-2793-4D12-A15C-5139CAFD2A26}" dt="2023-02-01T17:52:05.532" v="363" actId="478"/>
          <ac:graphicFrameMkLst>
            <pc:docMk/>
            <pc:sldMk cId="2037990256" sldId="300"/>
            <ac:graphicFrameMk id="2" creationId="{E65A700F-2553-0DBB-524D-5EA7D7873C9C}"/>
          </ac:graphicFrameMkLst>
        </pc:graphicFrameChg>
        <pc:graphicFrameChg chg="add mod modGraphic">
          <ac:chgData name="Mihajlo Marjanovic" userId="37f33864-602f-4ed7-8ad0-3725e8c36efe" providerId="ADAL" clId="{64892BB4-2793-4D12-A15C-5139CAFD2A26}" dt="2023-02-01T18:24:46.576" v="515"/>
          <ac:graphicFrameMkLst>
            <pc:docMk/>
            <pc:sldMk cId="2037990256" sldId="300"/>
            <ac:graphicFrameMk id="5" creationId="{6894E19D-185E-060C-430E-1C34AF5EAF95}"/>
          </ac:graphicFrameMkLst>
        </pc:graphicFrameChg>
        <pc:graphicFrameChg chg="add del mod modGraphic">
          <ac:chgData name="Mihajlo Marjanovic" userId="37f33864-602f-4ed7-8ad0-3725e8c36efe" providerId="ADAL" clId="{64892BB4-2793-4D12-A15C-5139CAFD2A26}" dt="2023-02-01T17:55:30.816" v="374" actId="21"/>
          <ac:graphicFrameMkLst>
            <pc:docMk/>
            <pc:sldMk cId="2037990256" sldId="300"/>
            <ac:graphicFrameMk id="6" creationId="{B692C4DF-C906-E802-9E66-AD05DAACC5D4}"/>
          </ac:graphicFrameMkLst>
        </pc:graphicFrameChg>
      </pc:sldChg>
      <pc:sldChg chg="addSp modSp mod modAnim">
        <pc:chgData name="Mihajlo Marjanovic" userId="37f33864-602f-4ed7-8ad0-3725e8c36efe" providerId="ADAL" clId="{64892BB4-2793-4D12-A15C-5139CAFD2A26}" dt="2023-02-01T18:29:39.802" v="521"/>
        <pc:sldMkLst>
          <pc:docMk/>
          <pc:sldMk cId="3690352851" sldId="301"/>
        </pc:sldMkLst>
        <pc:graphicFrameChg chg="add mod modGraphic">
          <ac:chgData name="Mihajlo Marjanovic" userId="37f33864-602f-4ed7-8ad0-3725e8c36efe" providerId="ADAL" clId="{64892BB4-2793-4D12-A15C-5139CAFD2A26}" dt="2023-02-01T18:29:21.472" v="520" actId="1076"/>
          <ac:graphicFrameMkLst>
            <pc:docMk/>
            <pc:sldMk cId="3690352851" sldId="301"/>
            <ac:graphicFrameMk id="2" creationId="{14E7C2EA-E257-BAD4-F3EF-5FCA5E63C27B}"/>
          </ac:graphicFrameMkLst>
        </pc:graphicFrameChg>
      </pc:sldChg>
      <pc:sldChg chg="addSp modSp mod">
        <pc:chgData name="Mihajlo Marjanovic" userId="37f33864-602f-4ed7-8ad0-3725e8c36efe" providerId="ADAL" clId="{64892BB4-2793-4D12-A15C-5139CAFD2A26}" dt="2023-02-01T18:31:06.170" v="536" actId="1076"/>
        <pc:sldMkLst>
          <pc:docMk/>
          <pc:sldMk cId="2298732165" sldId="302"/>
        </pc:sldMkLst>
        <pc:graphicFrameChg chg="add mod modGraphic">
          <ac:chgData name="Mihajlo Marjanovic" userId="37f33864-602f-4ed7-8ad0-3725e8c36efe" providerId="ADAL" clId="{64892BB4-2793-4D12-A15C-5139CAFD2A26}" dt="2023-02-01T18:31:06.170" v="536" actId="1076"/>
          <ac:graphicFrameMkLst>
            <pc:docMk/>
            <pc:sldMk cId="2298732165" sldId="302"/>
            <ac:graphicFrameMk id="2" creationId="{696D861F-A3A2-08FB-05A0-BE43FCC822D5}"/>
          </ac:graphicFrameMkLst>
        </pc:graphicFrameChg>
      </pc:sldChg>
      <pc:sldChg chg="addSp delSp modSp mod">
        <pc:chgData name="Mihajlo Marjanovic" userId="37f33864-602f-4ed7-8ad0-3725e8c36efe" providerId="ADAL" clId="{64892BB4-2793-4D12-A15C-5139CAFD2A26}" dt="2023-02-01T18:30:37.130" v="528" actId="1076"/>
        <pc:sldMkLst>
          <pc:docMk/>
          <pc:sldMk cId="3113972546" sldId="303"/>
        </pc:sldMkLst>
        <pc:graphicFrameChg chg="add mod">
          <ac:chgData name="Mihajlo Marjanovic" userId="37f33864-602f-4ed7-8ad0-3725e8c36efe" providerId="ADAL" clId="{64892BB4-2793-4D12-A15C-5139CAFD2A26}" dt="2023-02-01T18:30:37.130" v="528" actId="1076"/>
          <ac:graphicFrameMkLst>
            <pc:docMk/>
            <pc:sldMk cId="3113972546" sldId="303"/>
            <ac:graphicFrameMk id="2" creationId="{DAE16CFC-B7E8-32CC-6418-F1E6FE1B08EC}"/>
          </ac:graphicFrameMkLst>
        </pc:graphicFrameChg>
        <pc:picChg chg="mod">
          <ac:chgData name="Mihajlo Marjanovic" userId="37f33864-602f-4ed7-8ad0-3725e8c36efe" providerId="ADAL" clId="{64892BB4-2793-4D12-A15C-5139CAFD2A26}" dt="2023-02-01T17:24:37.276" v="305" actId="14100"/>
          <ac:picMkLst>
            <pc:docMk/>
            <pc:sldMk cId="3113972546" sldId="303"/>
            <ac:picMk id="3" creationId="{33B5A764-FE4E-D73F-8CEF-16E2D0FCA55E}"/>
          </ac:picMkLst>
        </pc:picChg>
        <pc:picChg chg="add del mod">
          <ac:chgData name="Mihajlo Marjanovic" userId="37f33864-602f-4ed7-8ad0-3725e8c36efe" providerId="ADAL" clId="{64892BB4-2793-4D12-A15C-5139CAFD2A26}" dt="2023-02-01T17:24:33.035" v="303" actId="478"/>
          <ac:picMkLst>
            <pc:docMk/>
            <pc:sldMk cId="3113972546" sldId="303"/>
            <ac:picMk id="4" creationId="{D716CE5B-BB51-6BE8-EB3C-A2906BE23912}"/>
          </ac:picMkLst>
        </pc:picChg>
      </pc:sldChg>
      <pc:sldChg chg="addSp modSp add mod">
        <pc:chgData name="Mihajlo Marjanovic" userId="37f33864-602f-4ed7-8ad0-3725e8c36efe" providerId="ADAL" clId="{64892BB4-2793-4D12-A15C-5139CAFD2A26}" dt="2023-02-01T18:32:30.617" v="553" actId="1076"/>
        <pc:sldMkLst>
          <pc:docMk/>
          <pc:sldMk cId="3671464090" sldId="304"/>
        </pc:sldMkLst>
        <pc:graphicFrameChg chg="add mod modGraphic">
          <ac:chgData name="Mihajlo Marjanovic" userId="37f33864-602f-4ed7-8ad0-3725e8c36efe" providerId="ADAL" clId="{64892BB4-2793-4D12-A15C-5139CAFD2A26}" dt="2023-02-01T18:32:30.617" v="553" actId="1076"/>
          <ac:graphicFrameMkLst>
            <pc:docMk/>
            <pc:sldMk cId="3671464090" sldId="304"/>
            <ac:graphicFrameMk id="2" creationId="{1C61467F-2309-5D91-699E-8405724AD76A}"/>
          </ac:graphicFrameMkLst>
        </pc:graphicFrameChg>
        <pc:picChg chg="mod">
          <ac:chgData name="Mihajlo Marjanovic" userId="37f33864-602f-4ed7-8ad0-3725e8c36efe" providerId="ADAL" clId="{64892BB4-2793-4D12-A15C-5139CAFD2A26}" dt="2023-02-01T17:25:04.953" v="307" actId="14100"/>
          <ac:picMkLst>
            <pc:docMk/>
            <pc:sldMk cId="3671464090" sldId="304"/>
            <ac:picMk id="3" creationId="{33B5A764-FE4E-D73F-8CEF-16E2D0FCA55E}"/>
          </ac:picMkLst>
        </pc:picChg>
      </pc:sldChg>
      <pc:sldChg chg="addSp delSp modSp add mod">
        <pc:chgData name="Mihajlo Marjanovic" userId="37f33864-602f-4ed7-8ad0-3725e8c36efe" providerId="ADAL" clId="{64892BB4-2793-4D12-A15C-5139CAFD2A26}" dt="2023-02-01T18:32:08.722" v="549" actId="1076"/>
        <pc:sldMkLst>
          <pc:docMk/>
          <pc:sldMk cId="3709746595" sldId="306"/>
        </pc:sldMkLst>
        <pc:graphicFrameChg chg="add mod">
          <ac:chgData name="Mihajlo Marjanovic" userId="37f33864-602f-4ed7-8ad0-3725e8c36efe" providerId="ADAL" clId="{64892BB4-2793-4D12-A15C-5139CAFD2A26}" dt="2023-02-01T18:32:08.722" v="549" actId="1076"/>
          <ac:graphicFrameMkLst>
            <pc:docMk/>
            <pc:sldMk cId="3709746595" sldId="306"/>
            <ac:graphicFrameMk id="2" creationId="{F4FB2346-58C7-9F10-3874-96BA4C53017D}"/>
          </ac:graphicFrameMkLst>
        </pc:graphicFrameChg>
        <pc:picChg chg="mod">
          <ac:chgData name="Mihajlo Marjanovic" userId="37f33864-602f-4ed7-8ad0-3725e8c36efe" providerId="ADAL" clId="{64892BB4-2793-4D12-A15C-5139CAFD2A26}" dt="2023-02-01T17:36:54.143" v="317" actId="1076"/>
          <ac:picMkLst>
            <pc:docMk/>
            <pc:sldMk cId="3709746595" sldId="306"/>
            <ac:picMk id="3" creationId="{33B5A764-FE4E-D73F-8CEF-16E2D0FCA55E}"/>
          </ac:picMkLst>
        </pc:picChg>
        <pc:picChg chg="add del mod">
          <ac:chgData name="Mihajlo Marjanovic" userId="37f33864-602f-4ed7-8ad0-3725e8c36efe" providerId="ADAL" clId="{64892BB4-2793-4D12-A15C-5139CAFD2A26}" dt="2023-02-01T17:39:44.944" v="321" actId="478"/>
          <ac:picMkLst>
            <pc:docMk/>
            <pc:sldMk cId="3709746595" sldId="306"/>
            <ac:picMk id="4" creationId="{53E21B98-947D-A957-D017-C9E37A9A21FE}"/>
          </ac:picMkLst>
        </pc:picChg>
        <pc:picChg chg="add mod">
          <ac:chgData name="Mihajlo Marjanovic" userId="37f33864-602f-4ed7-8ad0-3725e8c36efe" providerId="ADAL" clId="{64892BB4-2793-4D12-A15C-5139CAFD2A26}" dt="2023-02-01T17:40:25.634" v="326" actId="14100"/>
          <ac:picMkLst>
            <pc:docMk/>
            <pc:sldMk cId="3709746595" sldId="306"/>
            <ac:picMk id="6" creationId="{F36B7641-535B-FE84-5725-6B7572617783}"/>
          </ac:picMkLst>
        </pc:picChg>
      </pc:sldChg>
      <pc:sldChg chg="addSp delSp modSp add mod modTransition delAnim modAnim">
        <pc:chgData name="Mihajlo Marjanovic" userId="37f33864-602f-4ed7-8ad0-3725e8c36efe" providerId="ADAL" clId="{64892BB4-2793-4D12-A15C-5139CAFD2A26}" dt="2023-02-01T18:52:42.220" v="608"/>
        <pc:sldMkLst>
          <pc:docMk/>
          <pc:sldMk cId="1055359682" sldId="308"/>
        </pc:sldMkLst>
        <pc:spChg chg="mod">
          <ac:chgData name="Mihajlo Marjanovic" userId="37f33864-602f-4ed7-8ad0-3725e8c36efe" providerId="ADAL" clId="{64892BB4-2793-4D12-A15C-5139CAFD2A26}" dt="2023-02-01T18:17:37.481" v="499" actId="1076"/>
          <ac:spMkLst>
            <pc:docMk/>
            <pc:sldMk cId="1055359682" sldId="308"/>
            <ac:spMk id="4" creationId="{67A077BA-3EB3-CC9D-D6C8-6FE06DE6EA03}"/>
          </ac:spMkLst>
        </pc:spChg>
        <pc:graphicFrameChg chg="add del mod modGraphic">
          <ac:chgData name="Mihajlo Marjanovic" userId="37f33864-602f-4ed7-8ad0-3725e8c36efe" providerId="ADAL" clId="{64892BB4-2793-4D12-A15C-5139CAFD2A26}" dt="2023-02-01T18:07:48.982" v="443" actId="478"/>
          <ac:graphicFrameMkLst>
            <pc:docMk/>
            <pc:sldMk cId="1055359682" sldId="308"/>
            <ac:graphicFrameMk id="2" creationId="{12AFA00F-C313-3B77-B53F-D638B9DA3FDD}"/>
          </ac:graphicFrameMkLst>
        </pc:graphicFrameChg>
        <pc:graphicFrameChg chg="add del mod modGraphic">
          <ac:chgData name="Mihajlo Marjanovic" userId="37f33864-602f-4ed7-8ad0-3725e8c36efe" providerId="ADAL" clId="{64892BB4-2793-4D12-A15C-5139CAFD2A26}" dt="2023-02-01T18:17:15.996" v="495" actId="478"/>
          <ac:graphicFrameMkLst>
            <pc:docMk/>
            <pc:sldMk cId="1055359682" sldId="308"/>
            <ac:graphicFrameMk id="3" creationId="{5E20A85F-65BD-1380-53AA-C1696CE40F71}"/>
          </ac:graphicFrameMkLst>
        </pc:graphicFrameChg>
        <pc:graphicFrameChg chg="add del mod">
          <ac:chgData name="Mihajlo Marjanovic" userId="37f33864-602f-4ed7-8ad0-3725e8c36efe" providerId="ADAL" clId="{64892BB4-2793-4D12-A15C-5139CAFD2A26}" dt="2023-02-01T18:17:04.086" v="493" actId="478"/>
          <ac:graphicFrameMkLst>
            <pc:docMk/>
            <pc:sldMk cId="1055359682" sldId="308"/>
            <ac:graphicFrameMk id="5" creationId="{75112E33-7594-6054-0F75-1B9A2F0DBED1}"/>
          </ac:graphicFrameMkLst>
        </pc:graphicFrameChg>
        <pc:graphicFrameChg chg="del mod ord modGraphic">
          <ac:chgData name="Mihajlo Marjanovic" userId="37f33864-602f-4ed7-8ad0-3725e8c36efe" providerId="ADAL" clId="{64892BB4-2793-4D12-A15C-5139CAFD2A26}" dt="2023-02-01T18:17:17.706" v="496" actId="478"/>
          <ac:graphicFrameMkLst>
            <pc:docMk/>
            <pc:sldMk cId="1055359682" sldId="308"/>
            <ac:graphicFrameMk id="6" creationId="{B0240C31-2194-7A14-789E-664C09A78323}"/>
          </ac:graphicFrameMkLst>
        </pc:graphicFrameChg>
        <pc:graphicFrameChg chg="add del mod">
          <ac:chgData name="Mihajlo Marjanovic" userId="37f33864-602f-4ed7-8ad0-3725e8c36efe" providerId="ADAL" clId="{64892BB4-2793-4D12-A15C-5139CAFD2A26}" dt="2023-02-01T18:17:04.086" v="493" actId="478"/>
          <ac:graphicFrameMkLst>
            <pc:docMk/>
            <pc:sldMk cId="1055359682" sldId="308"/>
            <ac:graphicFrameMk id="7" creationId="{5B12798E-7B43-7C88-B75E-D59FC34ECC15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7:55:57.057" v="383" actId="478"/>
          <ac:graphicFrameMkLst>
            <pc:docMk/>
            <pc:sldMk cId="1055359682" sldId="308"/>
            <ac:graphicFrameMk id="8" creationId="{DBA329AE-BC42-3FC3-CAC3-BA01BFD25527}"/>
          </ac:graphicFrameMkLst>
        </pc:graphicFrameChg>
        <pc:graphicFrameChg chg="add del mod">
          <ac:chgData name="Mihajlo Marjanovic" userId="37f33864-602f-4ed7-8ad0-3725e8c36efe" providerId="ADAL" clId="{64892BB4-2793-4D12-A15C-5139CAFD2A26}" dt="2023-02-01T18:17:04.086" v="493" actId="478"/>
          <ac:graphicFrameMkLst>
            <pc:docMk/>
            <pc:sldMk cId="1055359682" sldId="308"/>
            <ac:graphicFrameMk id="9" creationId="{3542FBD6-C3DD-AF78-416B-B4457298A8E3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7:55:55.815" v="381" actId="478"/>
          <ac:graphicFrameMkLst>
            <pc:docMk/>
            <pc:sldMk cId="1055359682" sldId="308"/>
            <ac:graphicFrameMk id="10" creationId="{A41AE8C7-8BF8-D111-0636-3EE2C7972221}"/>
          </ac:graphicFrameMkLst>
        </pc:graphicFrameChg>
        <pc:graphicFrameChg chg="add del mod">
          <ac:chgData name="Mihajlo Marjanovic" userId="37f33864-602f-4ed7-8ad0-3725e8c36efe" providerId="ADAL" clId="{64892BB4-2793-4D12-A15C-5139CAFD2A26}" dt="2023-02-01T18:17:04.086" v="493" actId="478"/>
          <ac:graphicFrameMkLst>
            <pc:docMk/>
            <pc:sldMk cId="1055359682" sldId="308"/>
            <ac:graphicFrameMk id="11" creationId="{FED03AFC-2261-FFA2-368A-406318CA90B0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7:55:56.538" v="382" actId="478"/>
          <ac:graphicFrameMkLst>
            <pc:docMk/>
            <pc:sldMk cId="1055359682" sldId="308"/>
            <ac:graphicFrameMk id="12" creationId="{232A41A3-A01D-D9F9-EC9F-37C435A93BA1}"/>
          </ac:graphicFrameMkLst>
        </pc:graphicFrameChg>
      </pc:sldChg>
      <pc:sldChg chg="addSp delSp modSp add del mod modTransition modAnim">
        <pc:chgData name="Mihajlo Marjanovic" userId="37f33864-602f-4ed7-8ad0-3725e8c36efe" providerId="ADAL" clId="{64892BB4-2793-4D12-A15C-5139CAFD2A26}" dt="2023-02-01T18:11:47.722" v="482" actId="47"/>
        <pc:sldMkLst>
          <pc:docMk/>
          <pc:sldMk cId="3590008407" sldId="309"/>
        </pc:sldMkLst>
        <pc:graphicFrameChg chg="mod">
          <ac:chgData name="Mihajlo Marjanovic" userId="37f33864-602f-4ed7-8ad0-3725e8c36efe" providerId="ADAL" clId="{64892BB4-2793-4D12-A15C-5139CAFD2A26}" dt="2023-02-01T18:02:08.245" v="413" actId="962"/>
          <ac:graphicFrameMkLst>
            <pc:docMk/>
            <pc:sldMk cId="3590008407" sldId="309"/>
            <ac:graphicFrameMk id="2" creationId="{12AFA00F-C313-3B77-B53F-D638B9DA3FDD}"/>
          </ac:graphicFrameMkLst>
        </pc:graphicFrameChg>
        <pc:graphicFrameChg chg="add del mod modGraphic">
          <ac:chgData name="Mihajlo Marjanovic" userId="37f33864-602f-4ed7-8ad0-3725e8c36efe" providerId="ADAL" clId="{64892BB4-2793-4D12-A15C-5139CAFD2A26}" dt="2023-02-01T18:07:33.339" v="441" actId="21"/>
          <ac:graphicFrameMkLst>
            <pc:docMk/>
            <pc:sldMk cId="3590008407" sldId="309"/>
            <ac:graphicFrameMk id="3" creationId="{ADE5CDD5-9FA4-E38D-0B79-1E3E376DB468}"/>
          </ac:graphicFrameMkLst>
        </pc:graphicFrameChg>
      </pc:sldChg>
      <pc:sldChg chg="add del">
        <pc:chgData name="Mihajlo Marjanovic" userId="37f33864-602f-4ed7-8ad0-3725e8c36efe" providerId="ADAL" clId="{64892BB4-2793-4D12-A15C-5139CAFD2A26}" dt="2023-02-01T18:11:45.589" v="481" actId="47"/>
        <pc:sldMkLst>
          <pc:docMk/>
          <pc:sldMk cId="1474915025" sldId="310"/>
        </pc:sldMkLst>
      </pc:sldChg>
      <pc:sldChg chg="delSp modSp add mod">
        <pc:chgData name="Mihajlo Marjanovic" userId="37f33864-602f-4ed7-8ad0-3725e8c36efe" providerId="ADAL" clId="{64892BB4-2793-4D12-A15C-5139CAFD2A26}" dt="2023-02-01T18:57:12.794" v="619" actId="27116"/>
        <pc:sldMkLst>
          <pc:docMk/>
          <pc:sldMk cId="3276977607" sldId="311"/>
        </pc:sldMkLst>
        <pc:spChg chg="del">
          <ac:chgData name="Mihajlo Marjanovic" userId="37f33864-602f-4ed7-8ad0-3725e8c36efe" providerId="ADAL" clId="{64892BB4-2793-4D12-A15C-5139CAFD2A26}" dt="2023-02-01T18:20:00.096" v="513" actId="478"/>
          <ac:spMkLst>
            <pc:docMk/>
            <pc:sldMk cId="3276977607" sldId="311"/>
            <ac:spMk id="4" creationId="{67A077BA-3EB3-CC9D-D6C8-6FE06DE6EA03}"/>
          </ac:spMkLst>
        </pc:spChg>
        <pc:graphicFrameChg chg="mod modGraphic">
          <ac:chgData name="Mihajlo Marjanovic" userId="37f33864-602f-4ed7-8ad0-3725e8c36efe" providerId="ADAL" clId="{64892BB4-2793-4D12-A15C-5139CAFD2A26}" dt="2023-02-01T18:10:35.987" v="476" actId="339"/>
          <ac:graphicFrameMkLst>
            <pc:docMk/>
            <pc:sldMk cId="3276977607" sldId="311"/>
            <ac:graphicFrameMk id="3" creationId="{5E20A85F-65BD-1380-53AA-C1696CE40F71}"/>
          </ac:graphicFrameMkLst>
        </pc:graphicFrameChg>
        <pc:graphicFrameChg chg="mod modGraphic">
          <ac:chgData name="Mihajlo Marjanovic" userId="37f33864-602f-4ed7-8ad0-3725e8c36efe" providerId="ADAL" clId="{64892BB4-2793-4D12-A15C-5139CAFD2A26}" dt="2023-02-01T18:57:12.794" v="619" actId="27116"/>
          <ac:graphicFrameMkLst>
            <pc:docMk/>
            <pc:sldMk cId="3276977607" sldId="311"/>
            <ac:graphicFrameMk id="6" creationId="{B0240C31-2194-7A14-789E-664C09A78323}"/>
          </ac:graphicFrameMkLst>
        </pc:graphicFrameChg>
      </pc:sldChg>
      <pc:sldChg chg="delSp add mod modTransition">
        <pc:chgData name="Mihajlo Marjanovic" userId="37f33864-602f-4ed7-8ad0-3725e8c36efe" providerId="ADAL" clId="{64892BB4-2793-4D12-A15C-5139CAFD2A26}" dt="2023-02-01T18:53:10.849" v="612"/>
        <pc:sldMkLst>
          <pc:docMk/>
          <pc:sldMk cId="3022944305" sldId="312"/>
        </pc:sldMkLst>
        <pc:spChg chg="del">
          <ac:chgData name="Mihajlo Marjanovic" userId="37f33864-602f-4ed7-8ad0-3725e8c36efe" providerId="ADAL" clId="{64892BB4-2793-4D12-A15C-5139CAFD2A26}" dt="2023-02-01T18:18:07.241" v="502" actId="478"/>
          <ac:spMkLst>
            <pc:docMk/>
            <pc:sldMk cId="3022944305" sldId="312"/>
            <ac:spMk id="4" creationId="{67A077BA-3EB3-CC9D-D6C8-6FE06DE6EA03}"/>
          </ac:spMkLst>
        </pc:spChg>
        <pc:graphicFrameChg chg="del">
          <ac:chgData name="Mihajlo Marjanovic" userId="37f33864-602f-4ed7-8ad0-3725e8c36efe" providerId="ADAL" clId="{64892BB4-2793-4D12-A15C-5139CAFD2A26}" dt="2023-02-01T18:18:04.471" v="501" actId="478"/>
          <ac:graphicFrameMkLst>
            <pc:docMk/>
            <pc:sldMk cId="3022944305" sldId="312"/>
            <ac:graphicFrameMk id="5" creationId="{75112E33-7594-6054-0F75-1B9A2F0DBED1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8:18:04.471" v="501" actId="478"/>
          <ac:graphicFrameMkLst>
            <pc:docMk/>
            <pc:sldMk cId="3022944305" sldId="312"/>
            <ac:graphicFrameMk id="7" creationId="{5B12798E-7B43-7C88-B75E-D59FC34ECC15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8:18:04.471" v="501" actId="478"/>
          <ac:graphicFrameMkLst>
            <pc:docMk/>
            <pc:sldMk cId="3022944305" sldId="312"/>
            <ac:graphicFrameMk id="9" creationId="{3542FBD6-C3DD-AF78-416B-B4457298A8E3}"/>
          </ac:graphicFrameMkLst>
        </pc:graphicFrameChg>
        <pc:graphicFrameChg chg="del">
          <ac:chgData name="Mihajlo Marjanovic" userId="37f33864-602f-4ed7-8ad0-3725e8c36efe" providerId="ADAL" clId="{64892BB4-2793-4D12-A15C-5139CAFD2A26}" dt="2023-02-01T18:18:04.471" v="501" actId="478"/>
          <ac:graphicFrameMkLst>
            <pc:docMk/>
            <pc:sldMk cId="3022944305" sldId="312"/>
            <ac:graphicFrameMk id="11" creationId="{FED03AFC-2261-FFA2-368A-406318CA90B0}"/>
          </ac:graphicFrameMkLst>
        </pc:graphicFrameChg>
      </pc:sldChg>
      <pc:sldChg chg="addSp modSp new mod">
        <pc:chgData name="Mihajlo Marjanovic" userId="37f33864-602f-4ed7-8ad0-3725e8c36efe" providerId="ADAL" clId="{64892BB4-2793-4D12-A15C-5139CAFD2A26}" dt="2023-02-01T19:01:49.480" v="647" actId="27124"/>
        <pc:sldMkLst>
          <pc:docMk/>
          <pc:sldMk cId="4208414417" sldId="313"/>
        </pc:sldMkLst>
        <pc:spChg chg="mod">
          <ac:chgData name="Mihajlo Marjanovic" userId="37f33864-602f-4ed7-8ad0-3725e8c36efe" providerId="ADAL" clId="{64892BB4-2793-4D12-A15C-5139CAFD2A26}" dt="2023-02-01T18:48:34.558" v="591" actId="122"/>
          <ac:spMkLst>
            <pc:docMk/>
            <pc:sldMk cId="4208414417" sldId="313"/>
            <ac:spMk id="2" creationId="{DB29632A-6C19-379A-34CA-08ECE7506332}"/>
          </ac:spMkLst>
        </pc:spChg>
        <pc:graphicFrameChg chg="add mod modGraphic">
          <ac:chgData name="Mihajlo Marjanovic" userId="37f33864-602f-4ed7-8ad0-3725e8c36efe" providerId="ADAL" clId="{64892BB4-2793-4D12-A15C-5139CAFD2A26}" dt="2023-02-01T19:01:49.480" v="647" actId="27124"/>
          <ac:graphicFrameMkLst>
            <pc:docMk/>
            <pc:sldMk cId="4208414417" sldId="313"/>
            <ac:graphicFrameMk id="5" creationId="{91191C5C-B07D-82B2-DAE6-2C47325082CE}"/>
          </ac:graphicFrameMkLst>
        </pc:graphicFrameChg>
        <pc:picChg chg="add mod ord">
          <ac:chgData name="Mihajlo Marjanovic" userId="37f33864-602f-4ed7-8ad0-3725e8c36efe" providerId="ADAL" clId="{64892BB4-2793-4D12-A15C-5139CAFD2A26}" dt="2023-02-01T18:48:22.652" v="588" actId="1076"/>
          <ac:picMkLst>
            <pc:docMk/>
            <pc:sldMk cId="4208414417" sldId="313"/>
            <ac:picMk id="6" creationId="{65AEA209-157B-81AA-3473-6A14C708EAC8}"/>
          </ac:picMkLst>
        </pc:picChg>
      </pc:sldChg>
      <pc:sldChg chg="modSp add mod ord">
        <pc:chgData name="Mihajlo Marjanovic" userId="37f33864-602f-4ed7-8ad0-3725e8c36efe" providerId="ADAL" clId="{64892BB4-2793-4D12-A15C-5139CAFD2A26}" dt="2023-02-01T19:01:27.109" v="646" actId="20577"/>
        <pc:sldMkLst>
          <pc:docMk/>
          <pc:sldMk cId="1279721502" sldId="314"/>
        </pc:sldMkLst>
        <pc:spChg chg="mod">
          <ac:chgData name="Mihajlo Marjanovic" userId="37f33864-602f-4ed7-8ad0-3725e8c36efe" providerId="ADAL" clId="{64892BB4-2793-4D12-A15C-5139CAFD2A26}" dt="2023-02-01T19:01:27.109" v="646" actId="20577"/>
          <ac:spMkLst>
            <pc:docMk/>
            <pc:sldMk cId="1279721502" sldId="314"/>
            <ac:spMk id="2" creationId="{8448FD28-1773-5CCE-8184-2697B1B663E6}"/>
          </ac:spMkLst>
        </pc:spChg>
      </pc:sldChg>
    </pc:docChg>
  </pc:docChgLst>
  <pc:docChgLst>
    <pc:chgData name="Stanko Milosavljevic" userId="da4def73-84df-4a4c-b43c-d2fcb625b5c6" providerId="ADAL" clId="{B50DE36D-8314-4876-A745-00DDB1A417D0}"/>
    <pc:docChg chg="undo custSel addSld delSld modSld sldOrd">
      <pc:chgData name="Stanko Milosavljevic" userId="da4def73-84df-4a4c-b43c-d2fcb625b5c6" providerId="ADAL" clId="{B50DE36D-8314-4876-A745-00DDB1A417D0}" dt="2023-02-01T20:12:56.759" v="2226" actId="114"/>
      <pc:docMkLst>
        <pc:docMk/>
      </pc:docMkLst>
      <pc:sldChg chg="modSp">
        <pc:chgData name="Stanko Milosavljevic" userId="da4def73-84df-4a4c-b43c-d2fcb625b5c6" providerId="ADAL" clId="{B50DE36D-8314-4876-A745-00DDB1A417D0}" dt="2023-01-31T21:57:48.058" v="56" actId="20577"/>
        <pc:sldMkLst>
          <pc:docMk/>
          <pc:sldMk cId="3170651366" sldId="256"/>
        </pc:sldMkLst>
        <pc:spChg chg="mod">
          <ac:chgData name="Stanko Milosavljevic" userId="da4def73-84df-4a4c-b43c-d2fcb625b5c6" providerId="ADAL" clId="{B50DE36D-8314-4876-A745-00DDB1A417D0}" dt="2023-01-31T21:57:48.058" v="56" actId="20577"/>
          <ac:spMkLst>
            <pc:docMk/>
            <pc:sldMk cId="3170651366" sldId="256"/>
            <ac:spMk id="2" creationId="{8448FD28-1773-5CCE-8184-2697B1B663E6}"/>
          </ac:spMkLst>
        </pc:spChg>
      </pc:sldChg>
      <pc:sldChg chg="addSp delSp modSp mod ord">
        <pc:chgData name="Stanko Milosavljevic" userId="da4def73-84df-4a4c-b43c-d2fcb625b5c6" providerId="ADAL" clId="{B50DE36D-8314-4876-A745-00DDB1A417D0}" dt="2023-01-31T23:39:46.203" v="944" actId="1076"/>
        <pc:sldMkLst>
          <pc:docMk/>
          <pc:sldMk cId="2136639833" sldId="259"/>
        </pc:sldMkLst>
        <pc:spChg chg="del">
          <ac:chgData name="Stanko Milosavljevic" userId="da4def73-84df-4a4c-b43c-d2fcb625b5c6" providerId="ADAL" clId="{B50DE36D-8314-4876-A745-00DDB1A417D0}" dt="2023-01-31T22:35:46.875" v="240" actId="478"/>
          <ac:spMkLst>
            <pc:docMk/>
            <pc:sldMk cId="2136639833" sldId="259"/>
            <ac:spMk id="2" creationId="{5AB1E7B2-0400-5577-FADC-9A1B125836B3}"/>
          </ac:spMkLst>
        </pc:spChg>
        <pc:spChg chg="del">
          <ac:chgData name="Stanko Milosavljevic" userId="da4def73-84df-4a4c-b43c-d2fcb625b5c6" providerId="ADAL" clId="{B50DE36D-8314-4876-A745-00DDB1A417D0}" dt="2023-01-31T22:35:46.875" v="240" actId="478"/>
          <ac:spMkLst>
            <pc:docMk/>
            <pc:sldMk cId="2136639833" sldId="259"/>
            <ac:spMk id="3" creationId="{78ECF566-AEE5-104F-4892-DD6B9420E770}"/>
          </ac:spMkLst>
        </pc:spChg>
        <pc:spChg chg="add del mod">
          <ac:chgData name="Stanko Milosavljevic" userId="da4def73-84df-4a4c-b43c-d2fcb625b5c6" providerId="ADAL" clId="{B50DE36D-8314-4876-A745-00DDB1A417D0}" dt="2023-01-31T22:35:52.849" v="242" actId="478"/>
          <ac:spMkLst>
            <pc:docMk/>
            <pc:sldMk cId="2136639833" sldId="259"/>
            <ac:spMk id="6" creationId="{256DC1D9-2B24-C717-DEA4-FC419FB91B50}"/>
          </ac:spMkLst>
        </pc:spChg>
        <pc:spChg chg="add del mod">
          <ac:chgData name="Stanko Milosavljevic" userId="da4def73-84df-4a4c-b43c-d2fcb625b5c6" providerId="ADAL" clId="{B50DE36D-8314-4876-A745-00DDB1A417D0}" dt="2023-01-31T22:36:07.454" v="247" actId="21"/>
          <ac:spMkLst>
            <pc:docMk/>
            <pc:sldMk cId="2136639833" sldId="259"/>
            <ac:spMk id="8" creationId="{1171F54A-1327-76AA-1870-FF6DFA37E1CE}"/>
          </ac:spMkLst>
        </pc:spChg>
        <pc:spChg chg="del">
          <ac:chgData name="Stanko Milosavljevic" userId="da4def73-84df-4a4c-b43c-d2fcb625b5c6" providerId="ADAL" clId="{B50DE36D-8314-4876-A745-00DDB1A417D0}" dt="2023-01-31T22:35:46.875" v="240" actId="478"/>
          <ac:spMkLst>
            <pc:docMk/>
            <pc:sldMk cId="2136639833" sldId="259"/>
            <ac:spMk id="10" creationId="{19ED2C26-7874-3789-424D-EE3A3950692E}"/>
          </ac:spMkLst>
        </pc:spChg>
        <pc:spChg chg="add del mod">
          <ac:chgData name="Stanko Milosavljevic" userId="da4def73-84df-4a4c-b43c-d2fcb625b5c6" providerId="ADAL" clId="{B50DE36D-8314-4876-A745-00DDB1A417D0}" dt="2023-01-31T22:43:59.785" v="450" actId="478"/>
          <ac:spMkLst>
            <pc:docMk/>
            <pc:sldMk cId="2136639833" sldId="259"/>
            <ac:spMk id="11" creationId="{5AEE93B8-8F0F-93DF-8843-27D34C5744EC}"/>
          </ac:spMkLst>
        </pc:spChg>
        <pc:spChg chg="add del mod">
          <ac:chgData name="Stanko Milosavljevic" userId="da4def73-84df-4a4c-b43c-d2fcb625b5c6" providerId="ADAL" clId="{B50DE36D-8314-4876-A745-00DDB1A417D0}" dt="2023-01-31T22:36:07.454" v="247" actId="21"/>
          <ac:spMkLst>
            <pc:docMk/>
            <pc:sldMk cId="2136639833" sldId="259"/>
            <ac:spMk id="12" creationId="{CDC9565E-022A-4742-D05C-7D72DD6716ED}"/>
          </ac:spMkLst>
        </pc:spChg>
        <pc:spChg chg="add del mod">
          <ac:chgData name="Stanko Milosavljevic" userId="da4def73-84df-4a4c-b43c-d2fcb625b5c6" providerId="ADAL" clId="{B50DE36D-8314-4876-A745-00DDB1A417D0}" dt="2023-01-31T22:36:07.454" v="247" actId="21"/>
          <ac:spMkLst>
            <pc:docMk/>
            <pc:sldMk cId="2136639833" sldId="259"/>
            <ac:spMk id="13" creationId="{0704D5DD-9E4D-832B-44B0-57DD569641D7}"/>
          </ac:spMkLst>
        </pc:spChg>
        <pc:spChg chg="add del mod">
          <ac:chgData name="Stanko Milosavljevic" userId="da4def73-84df-4a4c-b43c-d2fcb625b5c6" providerId="ADAL" clId="{B50DE36D-8314-4876-A745-00DDB1A417D0}" dt="2023-01-31T22:36:07.454" v="247" actId="21"/>
          <ac:spMkLst>
            <pc:docMk/>
            <pc:sldMk cId="2136639833" sldId="259"/>
            <ac:spMk id="15" creationId="{699EB493-12E5-995A-0B79-8FC043BD6F31}"/>
          </ac:spMkLst>
        </pc:spChg>
        <pc:spChg chg="add del mod">
          <ac:chgData name="Stanko Milosavljevic" userId="da4def73-84df-4a4c-b43c-d2fcb625b5c6" providerId="ADAL" clId="{B50DE36D-8314-4876-A745-00DDB1A417D0}" dt="2023-01-31T22:36:14.446" v="249" actId="478"/>
          <ac:spMkLst>
            <pc:docMk/>
            <pc:sldMk cId="2136639833" sldId="259"/>
            <ac:spMk id="16" creationId="{3B2F1FC1-993F-152C-87CD-C96268CBA8A2}"/>
          </ac:spMkLst>
        </pc:spChg>
        <pc:spChg chg="add mod">
          <ac:chgData name="Stanko Milosavljevic" userId="da4def73-84df-4a4c-b43c-d2fcb625b5c6" providerId="ADAL" clId="{B50DE36D-8314-4876-A745-00DDB1A417D0}" dt="2023-01-31T23:39:38.057" v="943" actId="20577"/>
          <ac:spMkLst>
            <pc:docMk/>
            <pc:sldMk cId="2136639833" sldId="259"/>
            <ac:spMk id="17" creationId="{E63B8ECB-D18D-3DFA-FF30-63403AB7C6D0}"/>
          </ac:spMkLst>
        </pc:spChg>
        <pc:spChg chg="add mod">
          <ac:chgData name="Stanko Milosavljevic" userId="da4def73-84df-4a4c-b43c-d2fcb625b5c6" providerId="ADAL" clId="{B50DE36D-8314-4876-A745-00DDB1A417D0}" dt="2023-01-31T22:56:11.538" v="527" actId="1076"/>
          <ac:spMkLst>
            <pc:docMk/>
            <pc:sldMk cId="2136639833" sldId="259"/>
            <ac:spMk id="18" creationId="{6D484E47-E23F-91E7-3AB8-FF7B19B493F1}"/>
          </ac:spMkLst>
        </pc:spChg>
        <pc:spChg chg="add del mod">
          <ac:chgData name="Stanko Milosavljevic" userId="da4def73-84df-4a4c-b43c-d2fcb625b5c6" providerId="ADAL" clId="{B50DE36D-8314-4876-A745-00DDB1A417D0}" dt="2023-01-31T22:40:59.040" v="404" actId="478"/>
          <ac:spMkLst>
            <pc:docMk/>
            <pc:sldMk cId="2136639833" sldId="259"/>
            <ac:spMk id="20" creationId="{AC467C01-7CB6-F1EA-7EE9-98E458469FEF}"/>
          </ac:spMkLst>
        </pc:spChg>
        <pc:spChg chg="add del mod">
          <ac:chgData name="Stanko Milosavljevic" userId="da4def73-84df-4a4c-b43c-d2fcb625b5c6" providerId="ADAL" clId="{B50DE36D-8314-4876-A745-00DDB1A417D0}" dt="2023-01-31T22:43:53.720" v="448" actId="478"/>
          <ac:spMkLst>
            <pc:docMk/>
            <pc:sldMk cId="2136639833" sldId="259"/>
            <ac:spMk id="21" creationId="{B355C78A-C8D7-0609-E9A7-EF0903876A93}"/>
          </ac:spMkLst>
        </pc:spChg>
        <pc:spChg chg="add mod">
          <ac:chgData name="Stanko Milosavljevic" userId="da4def73-84df-4a4c-b43c-d2fcb625b5c6" providerId="ADAL" clId="{B50DE36D-8314-4876-A745-00DDB1A417D0}" dt="2023-01-31T22:56:11.538" v="527" actId="1076"/>
          <ac:spMkLst>
            <pc:docMk/>
            <pc:sldMk cId="2136639833" sldId="259"/>
            <ac:spMk id="25" creationId="{18FD29FF-9A13-54BE-95CB-8861C5C539D0}"/>
          </ac:spMkLst>
        </pc:spChg>
        <pc:graphicFrameChg chg="del">
          <ac:chgData name="Stanko Milosavljevic" userId="da4def73-84df-4a4c-b43c-d2fcb625b5c6" providerId="ADAL" clId="{B50DE36D-8314-4876-A745-00DDB1A417D0}" dt="2023-01-31T22:35:46.875" v="240" actId="478"/>
          <ac:graphicFrameMkLst>
            <pc:docMk/>
            <pc:sldMk cId="2136639833" sldId="259"/>
            <ac:graphicFrameMk id="4" creationId="{05D0A8E2-2F64-782F-3CA8-40449574EDB4}"/>
          </ac:graphicFrameMkLst>
        </pc:graphicFrameChg>
        <pc:picChg chg="add del mod">
          <ac:chgData name="Stanko Milosavljevic" userId="da4def73-84df-4a4c-b43c-d2fcb625b5c6" providerId="ADAL" clId="{B50DE36D-8314-4876-A745-00DDB1A417D0}" dt="2023-01-31T22:36:07.454" v="247" actId="21"/>
          <ac:picMkLst>
            <pc:docMk/>
            <pc:sldMk cId="2136639833" sldId="259"/>
            <ac:picMk id="14" creationId="{13DF07AE-85FC-CA2B-6765-43ECB1C32AE6}"/>
          </ac:picMkLst>
        </pc:picChg>
        <pc:picChg chg="add del mod">
          <ac:chgData name="Stanko Milosavljevic" userId="da4def73-84df-4a4c-b43c-d2fcb625b5c6" providerId="ADAL" clId="{B50DE36D-8314-4876-A745-00DDB1A417D0}" dt="2023-01-31T22:40:59.873" v="405" actId="478"/>
          <ac:picMkLst>
            <pc:docMk/>
            <pc:sldMk cId="2136639833" sldId="259"/>
            <ac:picMk id="19" creationId="{58021287-2230-5D8B-FF7F-DC5A0862BB2D}"/>
          </ac:picMkLst>
        </pc:picChg>
        <pc:picChg chg="add mod">
          <ac:chgData name="Stanko Milosavljevic" userId="da4def73-84df-4a4c-b43c-d2fcb625b5c6" providerId="ADAL" clId="{B50DE36D-8314-4876-A745-00DDB1A417D0}" dt="2023-01-31T23:39:46.203" v="944" actId="1076"/>
          <ac:picMkLst>
            <pc:docMk/>
            <pc:sldMk cId="2136639833" sldId="259"/>
            <ac:picMk id="22" creationId="{B166BE94-478C-A2D9-CDB3-897CCF92AF41}"/>
          </ac:picMkLst>
        </pc:picChg>
        <pc:picChg chg="add mod">
          <ac:chgData name="Stanko Milosavljevic" userId="da4def73-84df-4a4c-b43c-d2fcb625b5c6" providerId="ADAL" clId="{B50DE36D-8314-4876-A745-00DDB1A417D0}" dt="2023-01-31T22:56:11.538" v="527" actId="1076"/>
          <ac:picMkLst>
            <pc:docMk/>
            <pc:sldMk cId="2136639833" sldId="259"/>
            <ac:picMk id="26" creationId="{E87A9A01-88ED-FB91-790D-82DAB84C2805}"/>
          </ac:picMkLst>
        </pc:picChg>
      </pc:sldChg>
      <pc:sldChg chg="addSp delSp modSp del mod ord">
        <pc:chgData name="Stanko Milosavljevic" userId="da4def73-84df-4a4c-b43c-d2fcb625b5c6" providerId="ADAL" clId="{B50DE36D-8314-4876-A745-00DDB1A417D0}" dt="2023-01-31T22:47:22.684" v="483" actId="47"/>
        <pc:sldMkLst>
          <pc:docMk/>
          <pc:sldMk cId="1008274855" sldId="262"/>
        </pc:sldMkLst>
        <pc:spChg chg="add mod">
          <ac:chgData name="Stanko Milosavljevic" userId="da4def73-84df-4a4c-b43c-d2fcb625b5c6" providerId="ADAL" clId="{B50DE36D-8314-4876-A745-00DDB1A417D0}" dt="2023-01-31T22:37:12.433" v="285" actId="20577"/>
          <ac:spMkLst>
            <pc:docMk/>
            <pc:sldMk cId="1008274855" sldId="262"/>
            <ac:spMk id="7" creationId="{AEE246AA-3082-4D59-E663-6C2DE8B8E6B4}"/>
          </ac:spMkLst>
        </pc:spChg>
        <pc:spChg chg="add mod">
          <ac:chgData name="Stanko Milosavljevic" userId="da4def73-84df-4a4c-b43c-d2fcb625b5c6" providerId="ADAL" clId="{B50DE36D-8314-4876-A745-00DDB1A417D0}" dt="2023-01-31T22:37:07.278" v="270"/>
          <ac:spMkLst>
            <pc:docMk/>
            <pc:sldMk cId="1008274855" sldId="262"/>
            <ac:spMk id="9" creationId="{1EE3B5F6-68D2-541D-BCB6-943037662092}"/>
          </ac:spMkLst>
        </pc:spChg>
        <pc:spChg chg="add mod">
          <ac:chgData name="Stanko Milosavljevic" userId="da4def73-84df-4a4c-b43c-d2fcb625b5c6" providerId="ADAL" clId="{B50DE36D-8314-4876-A745-00DDB1A417D0}" dt="2023-01-31T22:37:07.278" v="270"/>
          <ac:spMkLst>
            <pc:docMk/>
            <pc:sldMk cId="1008274855" sldId="262"/>
            <ac:spMk id="13" creationId="{C9758B51-F7A6-5E8E-7155-29097540A398}"/>
          </ac:spMkLst>
        </pc:spChg>
        <pc:spChg chg="del">
          <ac:chgData name="Stanko Milosavljevic" userId="da4def73-84df-4a4c-b43c-d2fcb625b5c6" providerId="ADAL" clId="{B50DE36D-8314-4876-A745-00DDB1A417D0}" dt="2023-01-31T22:36:51.180" v="266" actId="478"/>
          <ac:spMkLst>
            <pc:docMk/>
            <pc:sldMk cId="1008274855" sldId="262"/>
            <ac:spMk id="28" creationId="{2E10F01F-0461-389C-5DF5-6BEFD018F632}"/>
          </ac:spMkLst>
        </pc:spChg>
        <pc:spChg chg="del">
          <ac:chgData name="Stanko Milosavljevic" userId="da4def73-84df-4a4c-b43c-d2fcb625b5c6" providerId="ADAL" clId="{B50DE36D-8314-4876-A745-00DDB1A417D0}" dt="2023-01-31T22:36:51.180" v="266" actId="478"/>
          <ac:spMkLst>
            <pc:docMk/>
            <pc:sldMk cId="1008274855" sldId="262"/>
            <ac:spMk id="29" creationId="{2D6A1769-4A79-5005-C390-8E7E5B2C0309}"/>
          </ac:spMkLst>
        </pc:spChg>
        <pc:picChg chg="add mod">
          <ac:chgData name="Stanko Milosavljevic" userId="da4def73-84df-4a4c-b43c-d2fcb625b5c6" providerId="ADAL" clId="{B50DE36D-8314-4876-A745-00DDB1A417D0}" dt="2023-01-31T22:37:07.278" v="270"/>
          <ac:picMkLst>
            <pc:docMk/>
            <pc:sldMk cId="1008274855" sldId="262"/>
            <ac:picMk id="11" creationId="{51F09FC4-B2D5-224B-06C3-7C8A144F90A5}"/>
          </ac:picMkLst>
        </pc:picChg>
      </pc:sldChg>
      <pc:sldChg chg="modSp del mod">
        <pc:chgData name="Stanko Milosavljevic" userId="da4def73-84df-4a4c-b43c-d2fcb625b5c6" providerId="ADAL" clId="{B50DE36D-8314-4876-A745-00DDB1A417D0}" dt="2023-01-31T22:54:01.075" v="494" actId="47"/>
        <pc:sldMkLst>
          <pc:docMk/>
          <pc:sldMk cId="1300204886" sldId="266"/>
        </pc:sldMkLst>
        <pc:spChg chg="mod">
          <ac:chgData name="Stanko Milosavljevic" userId="da4def73-84df-4a4c-b43c-d2fcb625b5c6" providerId="ADAL" clId="{B50DE36D-8314-4876-A745-00DDB1A417D0}" dt="2023-01-31T22:40:21.353" v="367" actId="1076"/>
          <ac:spMkLst>
            <pc:docMk/>
            <pc:sldMk cId="1300204886" sldId="266"/>
            <ac:spMk id="5" creationId="{93FE1208-6489-E69A-4BC3-8645425142E3}"/>
          </ac:spMkLst>
        </pc:spChg>
      </pc:sldChg>
      <pc:sldChg chg="modSp mod">
        <pc:chgData name="Stanko Milosavljevic" userId="da4def73-84df-4a4c-b43c-d2fcb625b5c6" providerId="ADAL" clId="{B50DE36D-8314-4876-A745-00DDB1A417D0}" dt="2023-02-01T16:07:58.421" v="993" actId="1582"/>
        <pc:sldMkLst>
          <pc:docMk/>
          <pc:sldMk cId="2707274725" sldId="271"/>
        </pc:sldMkLst>
        <pc:graphicFrameChg chg="modGraphic">
          <ac:chgData name="Stanko Milosavljevic" userId="da4def73-84df-4a4c-b43c-d2fcb625b5c6" providerId="ADAL" clId="{B50DE36D-8314-4876-A745-00DDB1A417D0}" dt="2023-02-01T16:07:58.421" v="993" actId="1582"/>
          <ac:graphicFrameMkLst>
            <pc:docMk/>
            <pc:sldMk cId="2707274725" sldId="271"/>
            <ac:graphicFrameMk id="3" creationId="{270EB081-1A0A-4E10-AA6F-A493E3CFD781}"/>
          </ac:graphicFrameMkLst>
        </pc:graphicFrameChg>
        <pc:graphicFrameChg chg="mod">
          <ac:chgData name="Stanko Milosavljevic" userId="da4def73-84df-4a4c-b43c-d2fcb625b5c6" providerId="ADAL" clId="{B50DE36D-8314-4876-A745-00DDB1A417D0}" dt="2023-01-31T23:35:09.218" v="882" actId="20577"/>
          <ac:graphicFrameMkLst>
            <pc:docMk/>
            <pc:sldMk cId="2707274725" sldId="271"/>
            <ac:graphicFrameMk id="11" creationId="{6453D520-A880-E6CF-FAF3-39F3A80EA618}"/>
          </ac:graphicFrameMkLst>
        </pc:graphicFrameChg>
      </pc:sldChg>
      <pc:sldChg chg="addSp delSp modSp mod ord setBg">
        <pc:chgData name="Stanko Milosavljevic" userId="da4def73-84df-4a4c-b43c-d2fcb625b5c6" providerId="ADAL" clId="{B50DE36D-8314-4876-A745-00DDB1A417D0}" dt="2023-02-01T20:12:56.759" v="2226" actId="114"/>
        <pc:sldMkLst>
          <pc:docMk/>
          <pc:sldMk cId="278900405" sldId="273"/>
        </pc:sldMkLst>
        <pc:spChg chg="add mod">
          <ac:chgData name="Stanko Milosavljevic" userId="da4def73-84df-4a4c-b43c-d2fcb625b5c6" providerId="ADAL" clId="{B50DE36D-8314-4876-A745-00DDB1A417D0}" dt="2023-02-01T16:40:23.903" v="1175" actId="27636"/>
          <ac:spMkLst>
            <pc:docMk/>
            <pc:sldMk cId="278900405" sldId="273"/>
            <ac:spMk id="4" creationId="{67A077BA-3EB3-CC9D-D6C8-6FE06DE6EA03}"/>
          </ac:spMkLst>
        </pc:spChg>
        <pc:spChg chg="add del mod">
          <ac:chgData name="Stanko Milosavljevic" userId="da4def73-84df-4a4c-b43c-d2fcb625b5c6" providerId="ADAL" clId="{B50DE36D-8314-4876-A745-00DDB1A417D0}" dt="2023-02-01T14:38:36.368" v="958" actId="478"/>
          <ac:spMkLst>
            <pc:docMk/>
            <pc:sldMk cId="278900405" sldId="273"/>
            <ac:spMk id="4" creationId="{D9DD602A-5099-CB27-3FC5-AC7CFB02B82A}"/>
          </ac:spMkLst>
        </pc:spChg>
        <pc:spChg chg="add mod">
          <ac:chgData name="Stanko Milosavljevic" userId="da4def73-84df-4a4c-b43c-d2fcb625b5c6" providerId="ADAL" clId="{B50DE36D-8314-4876-A745-00DDB1A417D0}" dt="2023-02-01T20:12:56.759" v="2226" actId="114"/>
          <ac:spMkLst>
            <pc:docMk/>
            <pc:sldMk cId="278900405" sldId="273"/>
            <ac:spMk id="7" creationId="{F4DF50E0-7776-0343-E730-2ADE7C0AE2A1}"/>
          </ac:spMkLst>
        </pc:spChg>
        <pc:spChg chg="del mod">
          <ac:chgData name="Stanko Milosavljevic" userId="da4def73-84df-4a4c-b43c-d2fcb625b5c6" providerId="ADAL" clId="{B50DE36D-8314-4876-A745-00DDB1A417D0}" dt="2023-02-01T14:40:29.770" v="970" actId="21"/>
          <ac:spMkLst>
            <pc:docMk/>
            <pc:sldMk cId="278900405" sldId="273"/>
            <ac:spMk id="8" creationId="{F9926247-0E85-5A52-D74E-F5BD85E5183E}"/>
          </ac:spMkLst>
        </pc:spChg>
        <pc:spChg chg="del mod">
          <ac:chgData name="Stanko Milosavljevic" userId="da4def73-84df-4a4c-b43c-d2fcb625b5c6" providerId="ADAL" clId="{B50DE36D-8314-4876-A745-00DDB1A417D0}" dt="2023-02-01T14:38:34.235" v="957" actId="478"/>
          <ac:spMkLst>
            <pc:docMk/>
            <pc:sldMk cId="278900405" sldId="273"/>
            <ac:spMk id="10" creationId="{6EDCB216-0121-B018-B33A-DB8476E07052}"/>
          </ac:spMkLst>
        </pc:spChg>
        <pc:spChg chg="del">
          <ac:chgData name="Stanko Milosavljevic" userId="da4def73-84df-4a4c-b43c-d2fcb625b5c6" providerId="ADAL" clId="{B50DE36D-8314-4876-A745-00DDB1A417D0}" dt="2023-02-01T14:38:34.235" v="957" actId="478"/>
          <ac:spMkLst>
            <pc:docMk/>
            <pc:sldMk cId="278900405" sldId="273"/>
            <ac:spMk id="12" creationId="{7C949480-B3BC-78D2-0E79-94846FA24E1D}"/>
          </ac:spMkLst>
        </pc:spChg>
        <pc:picChg chg="del">
          <ac:chgData name="Stanko Milosavljevic" userId="da4def73-84df-4a4c-b43c-d2fcb625b5c6" providerId="ADAL" clId="{B50DE36D-8314-4876-A745-00DDB1A417D0}" dt="2023-02-01T14:38:34.235" v="957" actId="478"/>
          <ac:picMkLst>
            <pc:docMk/>
            <pc:sldMk cId="278900405" sldId="273"/>
            <ac:picMk id="3" creationId="{45D6E42A-4E37-97E9-CBA2-D0847B080215}"/>
          </ac:picMkLst>
        </pc:picChg>
        <pc:picChg chg="add mod">
          <ac:chgData name="Stanko Milosavljevic" userId="da4def73-84df-4a4c-b43c-d2fcb625b5c6" providerId="ADAL" clId="{B50DE36D-8314-4876-A745-00DDB1A417D0}" dt="2023-02-01T17:49:47.857" v="2091" actId="208"/>
          <ac:picMkLst>
            <pc:docMk/>
            <pc:sldMk cId="278900405" sldId="273"/>
            <ac:picMk id="5" creationId="{6646FFA1-AC71-E6E9-C9BC-80DEA3047A38}"/>
          </ac:picMkLst>
        </pc:picChg>
        <pc:picChg chg="add del mod">
          <ac:chgData name="Stanko Milosavljevic" userId="da4def73-84df-4a4c-b43c-d2fcb625b5c6" providerId="ADAL" clId="{B50DE36D-8314-4876-A745-00DDB1A417D0}" dt="2023-02-01T14:38:56.684" v="963" actId="478"/>
          <ac:picMkLst>
            <pc:docMk/>
            <pc:sldMk cId="278900405" sldId="273"/>
            <ac:picMk id="6" creationId="{175F2292-958E-EB16-53AD-540DFDD7BB58}"/>
          </ac:picMkLst>
        </pc:picChg>
        <pc:picChg chg="add mod">
          <ac:chgData name="Stanko Milosavljevic" userId="da4def73-84df-4a4c-b43c-d2fcb625b5c6" providerId="ADAL" clId="{B50DE36D-8314-4876-A745-00DDB1A417D0}" dt="2023-02-01T17:52:46.475" v="2210" actId="1076"/>
          <ac:picMkLst>
            <pc:docMk/>
            <pc:sldMk cId="278900405" sldId="273"/>
            <ac:picMk id="6" creationId="{8330A4EF-4887-6316-075A-8B6CF12F26C6}"/>
          </ac:picMkLst>
        </pc:picChg>
        <pc:picChg chg="add del mod">
          <ac:chgData name="Stanko Milosavljevic" userId="da4def73-84df-4a4c-b43c-d2fcb625b5c6" providerId="ADAL" clId="{B50DE36D-8314-4876-A745-00DDB1A417D0}" dt="2023-02-01T14:40:38.101" v="974" actId="21"/>
          <ac:picMkLst>
            <pc:docMk/>
            <pc:sldMk cId="278900405" sldId="273"/>
            <ac:picMk id="9" creationId="{EA9BA91E-2D83-96BF-E0CE-684692025C81}"/>
          </ac:picMkLst>
        </pc:picChg>
      </pc:sldChg>
      <pc:sldChg chg="addSp delSp modSp mod">
        <pc:chgData name="Stanko Milosavljevic" userId="da4def73-84df-4a4c-b43c-d2fcb625b5c6" providerId="ADAL" clId="{B50DE36D-8314-4876-A745-00DDB1A417D0}" dt="2023-02-01T16:16:40.629" v="1000" actId="27636"/>
        <pc:sldMkLst>
          <pc:docMk/>
          <pc:sldMk cId="1173172850" sldId="276"/>
        </pc:sldMkLst>
        <pc:spChg chg="del mod">
          <ac:chgData name="Stanko Milosavljevic" userId="da4def73-84df-4a4c-b43c-d2fcb625b5c6" providerId="ADAL" clId="{B50DE36D-8314-4876-A745-00DDB1A417D0}" dt="2023-02-01T16:16:38.043" v="996" actId="478"/>
          <ac:spMkLst>
            <pc:docMk/>
            <pc:sldMk cId="1173172850" sldId="276"/>
            <ac:spMk id="2" creationId="{5AB1E7B2-0400-5577-FADC-9A1B125836B3}"/>
          </ac:spMkLst>
        </pc:spChg>
        <pc:spChg chg="add mod">
          <ac:chgData name="Stanko Milosavljevic" userId="da4def73-84df-4a4c-b43c-d2fcb625b5c6" providerId="ADAL" clId="{B50DE36D-8314-4876-A745-00DDB1A417D0}" dt="2023-02-01T16:16:40.629" v="1000" actId="27636"/>
          <ac:spMkLst>
            <pc:docMk/>
            <pc:sldMk cId="1173172850" sldId="276"/>
            <ac:spMk id="22" creationId="{C9727B3A-E471-5C61-6D5D-46EE89386E70}"/>
          </ac:spMkLst>
        </pc:spChg>
      </pc:sldChg>
      <pc:sldChg chg="addSp delSp modSp del mod">
        <pc:chgData name="Stanko Milosavljevic" userId="da4def73-84df-4a4c-b43c-d2fcb625b5c6" providerId="ADAL" clId="{B50DE36D-8314-4876-A745-00DDB1A417D0}" dt="2023-01-31T22:54:02.314" v="495" actId="47"/>
        <pc:sldMkLst>
          <pc:docMk/>
          <pc:sldMk cId="681861950" sldId="284"/>
        </pc:sldMkLst>
        <pc:spChg chg="del mod">
          <ac:chgData name="Stanko Milosavljevic" userId="da4def73-84df-4a4c-b43c-d2fcb625b5c6" providerId="ADAL" clId="{B50DE36D-8314-4876-A745-00DDB1A417D0}" dt="2023-01-31T22:46:08.486" v="463" actId="21"/>
          <ac:spMkLst>
            <pc:docMk/>
            <pc:sldMk cId="681861950" sldId="284"/>
            <ac:spMk id="7" creationId="{744E5BE8-5953-85DD-CC3F-F16C268393A4}"/>
          </ac:spMkLst>
        </pc:spChg>
        <pc:picChg chg="add del mod">
          <ac:chgData name="Stanko Milosavljevic" userId="da4def73-84df-4a4c-b43c-d2fcb625b5c6" providerId="ADAL" clId="{B50DE36D-8314-4876-A745-00DDB1A417D0}" dt="2023-01-31T22:46:08.486" v="463" actId="21"/>
          <ac:picMkLst>
            <pc:docMk/>
            <pc:sldMk cId="681861950" sldId="284"/>
            <ac:picMk id="6" creationId="{20DFF295-2956-5F2B-8088-2085EFF71285}"/>
          </ac:picMkLst>
        </pc:picChg>
        <pc:picChg chg="del mod">
          <ac:chgData name="Stanko Milosavljevic" userId="da4def73-84df-4a4c-b43c-d2fcb625b5c6" providerId="ADAL" clId="{B50DE36D-8314-4876-A745-00DDB1A417D0}" dt="2023-01-31T22:45:59.152" v="458" actId="478"/>
          <ac:picMkLst>
            <pc:docMk/>
            <pc:sldMk cId="681861950" sldId="284"/>
            <ac:picMk id="2050" creationId="{7A55BE07-76DC-AC2D-D6A1-4752EB1B2415}"/>
          </ac:picMkLst>
        </pc:picChg>
      </pc:sldChg>
      <pc:sldChg chg="addSp delSp modSp add mod ord setBg delDesignElem">
        <pc:chgData name="Stanko Milosavljevic" userId="da4def73-84df-4a4c-b43c-d2fcb625b5c6" providerId="ADAL" clId="{B50DE36D-8314-4876-A745-00DDB1A417D0}" dt="2023-01-31T23:39:31.741" v="942" actId="1037"/>
        <pc:sldMkLst>
          <pc:docMk/>
          <pc:sldMk cId="937859202" sldId="285"/>
        </pc:sldMkLst>
        <pc:spChg chg="add del mod">
          <ac:chgData name="Stanko Milosavljevic" userId="da4def73-84df-4a4c-b43c-d2fcb625b5c6" providerId="ADAL" clId="{B50DE36D-8314-4876-A745-00DDB1A417D0}" dt="2023-01-31T22:39:32.662" v="349" actId="21"/>
          <ac:spMkLst>
            <pc:docMk/>
            <pc:sldMk cId="937859202" sldId="285"/>
            <ac:spMk id="4" creationId="{3B53E84C-DFA7-33D5-D056-A6AB1E711FE1}"/>
          </ac:spMkLst>
        </pc:spChg>
        <pc:spChg chg="mod">
          <ac:chgData name="Stanko Milosavljevic" userId="da4def73-84df-4a4c-b43c-d2fcb625b5c6" providerId="ADAL" clId="{B50DE36D-8314-4876-A745-00DDB1A417D0}" dt="2023-01-31T23:35:12.003" v="883" actId="20577"/>
          <ac:spMkLst>
            <pc:docMk/>
            <pc:sldMk cId="937859202" sldId="285"/>
            <ac:spMk id="8" creationId="{F9926247-0E85-5A52-D74E-F5BD85E5183E}"/>
          </ac:spMkLst>
        </pc:spChg>
        <pc:spChg chg="add del mod">
          <ac:chgData name="Stanko Milosavljevic" userId="da4def73-84df-4a4c-b43c-d2fcb625b5c6" providerId="ADAL" clId="{B50DE36D-8314-4876-A745-00DDB1A417D0}" dt="2023-01-31T22:52:25.098" v="485" actId="27636"/>
          <ac:spMkLst>
            <pc:docMk/>
            <pc:sldMk cId="937859202" sldId="285"/>
            <ac:spMk id="10" creationId="{6EDCB216-0121-B018-B33A-DB8476E07052}"/>
          </ac:spMkLst>
        </pc:spChg>
        <pc:spChg chg="add del mod">
          <ac:chgData name="Stanko Milosavljevic" userId="da4def73-84df-4a4c-b43c-d2fcb625b5c6" providerId="ADAL" clId="{B50DE36D-8314-4876-A745-00DDB1A417D0}" dt="2023-01-31T22:52:32.540" v="487" actId="1076"/>
          <ac:spMkLst>
            <pc:docMk/>
            <pc:sldMk cId="937859202" sldId="285"/>
            <ac:spMk id="12" creationId="{7C949480-B3BC-78D2-0E79-94846FA24E1D}"/>
          </ac:spMkLst>
        </pc:spChg>
        <pc:spChg chg="del">
          <ac:chgData name="Stanko Milosavljevic" userId="da4def73-84df-4a4c-b43c-d2fcb625b5c6" providerId="ADAL" clId="{B50DE36D-8314-4876-A745-00DDB1A417D0}" dt="2023-01-31T22:29:38.957" v="122"/>
          <ac:spMkLst>
            <pc:docMk/>
            <pc:sldMk cId="937859202" sldId="285"/>
            <ac:spMk id="35" creationId="{0E3596DD-156A-473E-9BB3-C6A29F7574E9}"/>
          </ac:spMkLst>
        </pc:spChg>
        <pc:spChg chg="del">
          <ac:chgData name="Stanko Milosavljevic" userId="da4def73-84df-4a4c-b43c-d2fcb625b5c6" providerId="ADAL" clId="{B50DE36D-8314-4876-A745-00DDB1A417D0}" dt="2023-01-31T22:29:38.957" v="122"/>
          <ac:spMkLst>
            <pc:docMk/>
            <pc:sldMk cId="937859202" sldId="285"/>
            <ac:spMk id="37" creationId="{2C46C4D6-C474-4E92-B52E-944C1118F7B6}"/>
          </ac:spMkLst>
        </pc:spChg>
        <pc:picChg chg="add del mod">
          <ac:chgData name="Stanko Milosavljevic" userId="da4def73-84df-4a4c-b43c-d2fcb625b5c6" providerId="ADAL" clId="{B50DE36D-8314-4876-A745-00DDB1A417D0}" dt="2023-01-31T23:39:31.741" v="942" actId="1037"/>
          <ac:picMkLst>
            <pc:docMk/>
            <pc:sldMk cId="937859202" sldId="285"/>
            <ac:picMk id="3" creationId="{45D6E42A-4E37-97E9-CBA2-D0847B080215}"/>
          </ac:picMkLst>
        </pc:picChg>
      </pc:sldChg>
      <pc:sldChg chg="modSp add del mod">
        <pc:chgData name="Stanko Milosavljevic" userId="da4def73-84df-4a4c-b43c-d2fcb625b5c6" providerId="ADAL" clId="{B50DE36D-8314-4876-A745-00DDB1A417D0}" dt="2023-01-31T22:36:24.478" v="261" actId="47"/>
        <pc:sldMkLst>
          <pc:docMk/>
          <pc:sldMk cId="515586125" sldId="286"/>
        </pc:sldMkLst>
        <pc:spChg chg="mod">
          <ac:chgData name="Stanko Milosavljevic" userId="da4def73-84df-4a4c-b43c-d2fcb625b5c6" providerId="ADAL" clId="{B50DE36D-8314-4876-A745-00DDB1A417D0}" dt="2023-01-31T22:35:19.601" v="237" actId="13926"/>
          <ac:spMkLst>
            <pc:docMk/>
            <pc:sldMk cId="515586125" sldId="286"/>
            <ac:spMk id="8" creationId="{F9926247-0E85-5A52-D74E-F5BD85E5183E}"/>
          </ac:spMkLst>
        </pc:spChg>
      </pc:sldChg>
      <pc:sldChg chg="delSp add del setBg delDesignElem">
        <pc:chgData name="Stanko Milosavljevic" userId="da4def73-84df-4a4c-b43c-d2fcb625b5c6" providerId="ADAL" clId="{B50DE36D-8314-4876-A745-00DDB1A417D0}" dt="2023-01-31T22:36:58.588" v="269" actId="47"/>
        <pc:sldMkLst>
          <pc:docMk/>
          <pc:sldMk cId="1611982209" sldId="286"/>
        </pc:sldMkLst>
        <pc:spChg chg="del">
          <ac:chgData name="Stanko Milosavljevic" userId="da4def73-84df-4a4c-b43c-d2fcb625b5c6" providerId="ADAL" clId="{B50DE36D-8314-4876-A745-00DDB1A417D0}" dt="2023-01-31T22:36:52.860" v="268"/>
          <ac:spMkLst>
            <pc:docMk/>
            <pc:sldMk cId="1611982209" sldId="286"/>
            <ac:spMk id="35" creationId="{0E3596DD-156A-473E-9BB3-C6A29F7574E9}"/>
          </ac:spMkLst>
        </pc:spChg>
        <pc:spChg chg="del">
          <ac:chgData name="Stanko Milosavljevic" userId="da4def73-84df-4a4c-b43c-d2fcb625b5c6" providerId="ADAL" clId="{B50DE36D-8314-4876-A745-00DDB1A417D0}" dt="2023-01-31T22:36:52.860" v="268"/>
          <ac:spMkLst>
            <pc:docMk/>
            <pc:sldMk cId="1611982209" sldId="286"/>
            <ac:spMk id="37" creationId="{2C46C4D6-C474-4E92-B52E-944C1118F7B6}"/>
          </ac:spMkLst>
        </pc:spChg>
      </pc:sldChg>
      <pc:sldChg chg="delSp add del setBg delDesignElem">
        <pc:chgData name="Stanko Milosavljevic" userId="da4def73-84df-4a4c-b43c-d2fcb625b5c6" providerId="ADAL" clId="{B50DE36D-8314-4876-A745-00DDB1A417D0}" dt="2023-01-31T22:39:57.490" v="363" actId="47"/>
        <pc:sldMkLst>
          <pc:docMk/>
          <pc:sldMk cId="4235998584" sldId="286"/>
        </pc:sldMkLst>
        <pc:spChg chg="del">
          <ac:chgData name="Stanko Milosavljevic" userId="da4def73-84df-4a4c-b43c-d2fcb625b5c6" providerId="ADAL" clId="{B50DE36D-8314-4876-A745-00DDB1A417D0}" dt="2023-01-31T22:37:39.407" v="287"/>
          <ac:spMkLst>
            <pc:docMk/>
            <pc:sldMk cId="4235998584" sldId="286"/>
            <ac:spMk id="8" creationId="{B20EED73-1494-4E89-869B-E501A02B2408}"/>
          </ac:spMkLst>
        </pc:spChg>
        <pc:spChg chg="del">
          <ac:chgData name="Stanko Milosavljevic" userId="da4def73-84df-4a4c-b43c-d2fcb625b5c6" providerId="ADAL" clId="{B50DE36D-8314-4876-A745-00DDB1A417D0}" dt="2023-01-31T22:37:39.407" v="287"/>
          <ac:spMkLst>
            <pc:docMk/>
            <pc:sldMk cId="4235998584" sldId="286"/>
            <ac:spMk id="10" creationId="{E9D7A3A2-205A-4FD7-89D2-24FA8A54EA12}"/>
          </ac:spMkLst>
        </pc:spChg>
        <pc:spChg chg="del">
          <ac:chgData name="Stanko Milosavljevic" userId="da4def73-84df-4a4c-b43c-d2fcb625b5c6" providerId="ADAL" clId="{B50DE36D-8314-4876-A745-00DDB1A417D0}" dt="2023-01-31T22:37:39.407" v="287"/>
          <ac:spMkLst>
            <pc:docMk/>
            <pc:sldMk cId="4235998584" sldId="286"/>
            <ac:spMk id="12" creationId="{C6BFDF0B-6325-416D-926F-7141006DDBD0}"/>
          </ac:spMkLst>
        </pc:spChg>
      </pc:sldChg>
      <pc:sldChg chg="delSp modSp add del mod setBg delDesignElem">
        <pc:chgData name="Stanko Milosavljevic" userId="da4def73-84df-4a4c-b43c-d2fcb625b5c6" providerId="ADAL" clId="{B50DE36D-8314-4876-A745-00DDB1A417D0}" dt="2023-01-31T22:54:54.555" v="502" actId="47"/>
        <pc:sldMkLst>
          <pc:docMk/>
          <pc:sldMk cId="3744053655" sldId="287"/>
        </pc:sldMkLst>
        <pc:spChg chg="mod">
          <ac:chgData name="Stanko Milosavljevic" userId="da4def73-84df-4a4c-b43c-d2fcb625b5c6" providerId="ADAL" clId="{B50DE36D-8314-4876-A745-00DDB1A417D0}" dt="2023-01-31T22:37:47.872" v="303" actId="27636"/>
          <ac:spMkLst>
            <pc:docMk/>
            <pc:sldMk cId="3744053655" sldId="287"/>
            <ac:spMk id="7" creationId="{AEE246AA-3082-4D59-E663-6C2DE8B8E6B4}"/>
          </ac:spMkLst>
        </pc:spChg>
        <pc:spChg chg="del">
          <ac:chgData name="Stanko Milosavljevic" userId="da4def73-84df-4a4c-b43c-d2fcb625b5c6" providerId="ADAL" clId="{B50DE36D-8314-4876-A745-00DDB1A417D0}" dt="2023-01-31T22:37:40.020" v="289"/>
          <ac:spMkLst>
            <pc:docMk/>
            <pc:sldMk cId="3744053655" sldId="287"/>
            <ac:spMk id="8" creationId="{B20EED73-1494-4E89-869B-E501A02B2408}"/>
          </ac:spMkLst>
        </pc:spChg>
        <pc:spChg chg="mod">
          <ac:chgData name="Stanko Milosavljevic" userId="da4def73-84df-4a4c-b43c-d2fcb625b5c6" providerId="ADAL" clId="{B50DE36D-8314-4876-A745-00DDB1A417D0}" dt="2023-01-31T22:54:49.542" v="500" actId="27636"/>
          <ac:spMkLst>
            <pc:docMk/>
            <pc:sldMk cId="3744053655" sldId="287"/>
            <ac:spMk id="9" creationId="{1EE3B5F6-68D2-541D-BCB6-943037662092}"/>
          </ac:spMkLst>
        </pc:spChg>
        <pc:spChg chg="del">
          <ac:chgData name="Stanko Milosavljevic" userId="da4def73-84df-4a4c-b43c-d2fcb625b5c6" providerId="ADAL" clId="{B50DE36D-8314-4876-A745-00DDB1A417D0}" dt="2023-01-31T22:37:40.020" v="289"/>
          <ac:spMkLst>
            <pc:docMk/>
            <pc:sldMk cId="3744053655" sldId="287"/>
            <ac:spMk id="10" creationId="{E9D7A3A2-205A-4FD7-89D2-24FA8A54EA12}"/>
          </ac:spMkLst>
        </pc:spChg>
        <pc:spChg chg="del">
          <ac:chgData name="Stanko Milosavljevic" userId="da4def73-84df-4a4c-b43c-d2fcb625b5c6" providerId="ADAL" clId="{B50DE36D-8314-4876-A745-00DDB1A417D0}" dt="2023-01-31T22:37:40.020" v="289"/>
          <ac:spMkLst>
            <pc:docMk/>
            <pc:sldMk cId="3744053655" sldId="287"/>
            <ac:spMk id="12" creationId="{C6BFDF0B-6325-416D-926F-7141006DDBD0}"/>
          </ac:spMkLst>
        </pc:spChg>
        <pc:spChg chg="mod">
          <ac:chgData name="Stanko Milosavljevic" userId="da4def73-84df-4a4c-b43c-d2fcb625b5c6" providerId="ADAL" clId="{B50DE36D-8314-4876-A745-00DDB1A417D0}" dt="2023-01-31T22:54:49.542" v="501" actId="27636"/>
          <ac:spMkLst>
            <pc:docMk/>
            <pc:sldMk cId="3744053655" sldId="287"/>
            <ac:spMk id="13" creationId="{C9758B51-F7A6-5E8E-7155-29097540A398}"/>
          </ac:spMkLst>
        </pc:spChg>
      </pc:sldChg>
      <pc:sldChg chg="delSp add del setBg delDesignElem">
        <pc:chgData name="Stanko Milosavljevic" userId="da4def73-84df-4a4c-b43c-d2fcb625b5c6" providerId="ADAL" clId="{B50DE36D-8314-4876-A745-00DDB1A417D0}" dt="2023-01-31T22:54:57.863" v="503" actId="47"/>
        <pc:sldMkLst>
          <pc:docMk/>
          <pc:sldMk cId="4214192425" sldId="288"/>
        </pc:sldMkLst>
        <pc:spChg chg="del">
          <ac:chgData name="Stanko Milosavljevic" userId="da4def73-84df-4a4c-b43c-d2fcb625b5c6" providerId="ADAL" clId="{B50DE36D-8314-4876-A745-00DDB1A417D0}" dt="2023-01-31T22:38:13.116" v="305"/>
          <ac:spMkLst>
            <pc:docMk/>
            <pc:sldMk cId="4214192425" sldId="288"/>
            <ac:spMk id="35" creationId="{0E3596DD-156A-473E-9BB3-C6A29F7574E9}"/>
          </ac:spMkLst>
        </pc:spChg>
        <pc:spChg chg="del">
          <ac:chgData name="Stanko Milosavljevic" userId="da4def73-84df-4a4c-b43c-d2fcb625b5c6" providerId="ADAL" clId="{B50DE36D-8314-4876-A745-00DDB1A417D0}" dt="2023-01-31T22:38:13.116" v="305"/>
          <ac:spMkLst>
            <pc:docMk/>
            <pc:sldMk cId="4214192425" sldId="288"/>
            <ac:spMk id="37" creationId="{2C46C4D6-C474-4E92-B52E-944C1118F7B6}"/>
          </ac:spMkLst>
        </pc:spChg>
      </pc:sldChg>
      <pc:sldChg chg="new del setBg">
        <pc:chgData name="Stanko Milosavljevic" userId="da4def73-84df-4a4c-b43c-d2fcb625b5c6" providerId="ADAL" clId="{B50DE36D-8314-4876-A745-00DDB1A417D0}" dt="2023-01-31T22:38:57.328" v="316" actId="47"/>
        <pc:sldMkLst>
          <pc:docMk/>
          <pc:sldMk cId="3402569748" sldId="289"/>
        </pc:sldMkLst>
      </pc:sldChg>
      <pc:sldChg chg="addSp delSp modSp add mod ord">
        <pc:chgData name="Stanko Milosavljevic" userId="da4def73-84df-4a4c-b43c-d2fcb625b5c6" providerId="ADAL" clId="{B50DE36D-8314-4876-A745-00DDB1A417D0}" dt="2023-02-01T16:43:11.008" v="1231" actId="1076"/>
        <pc:sldMkLst>
          <pc:docMk/>
          <pc:sldMk cId="3710182071" sldId="289"/>
        </pc:sldMkLst>
        <pc:spChg chg="mod">
          <ac:chgData name="Stanko Milosavljevic" userId="da4def73-84df-4a4c-b43c-d2fcb625b5c6" providerId="ADAL" clId="{B50DE36D-8314-4876-A745-00DDB1A417D0}" dt="2023-01-31T23:37:05.884" v="897" actId="13926"/>
          <ac:spMkLst>
            <pc:docMk/>
            <pc:sldMk cId="3710182071" sldId="289"/>
            <ac:spMk id="7" creationId="{AEE246AA-3082-4D59-E663-6C2DE8B8E6B4}"/>
          </ac:spMkLst>
        </pc:spChg>
        <pc:spChg chg="add del mod">
          <ac:chgData name="Stanko Milosavljevic" userId="da4def73-84df-4a4c-b43c-d2fcb625b5c6" providerId="ADAL" clId="{B50DE36D-8314-4876-A745-00DDB1A417D0}" dt="2023-01-31T23:22:58.328" v="739" actId="478"/>
          <ac:spMkLst>
            <pc:docMk/>
            <pc:sldMk cId="3710182071" sldId="289"/>
            <ac:spMk id="9" creationId="{1EE3B5F6-68D2-541D-BCB6-943037662092}"/>
          </ac:spMkLst>
        </pc:spChg>
        <pc:spChg chg="add del mod">
          <ac:chgData name="Stanko Milosavljevic" userId="da4def73-84df-4a4c-b43c-d2fcb625b5c6" providerId="ADAL" clId="{B50DE36D-8314-4876-A745-00DDB1A417D0}" dt="2023-01-31T23:08:24.933" v="677" actId="478"/>
          <ac:spMkLst>
            <pc:docMk/>
            <pc:sldMk cId="3710182071" sldId="289"/>
            <ac:spMk id="13" creationId="{C9758B51-F7A6-5E8E-7155-29097540A398}"/>
          </ac:spMkLst>
        </pc:spChg>
        <pc:spChg chg="mod topLvl">
          <ac:chgData name="Stanko Milosavljevic" userId="da4def73-84df-4a4c-b43c-d2fcb625b5c6" providerId="ADAL" clId="{B50DE36D-8314-4876-A745-00DDB1A417D0}" dt="2023-02-01T16:25:22.087" v="1042" actId="165"/>
          <ac:spMkLst>
            <pc:docMk/>
            <pc:sldMk cId="3710182071" sldId="289"/>
            <ac:spMk id="15" creationId="{647698D2-E5DC-F321-D7CF-00A2EF0B5AAF}"/>
          </ac:spMkLst>
        </pc:spChg>
        <pc:spChg chg="mod topLvl">
          <ac:chgData name="Stanko Milosavljevic" userId="da4def73-84df-4a4c-b43c-d2fcb625b5c6" providerId="ADAL" clId="{B50DE36D-8314-4876-A745-00DDB1A417D0}" dt="2023-02-01T16:25:22.087" v="1042" actId="165"/>
          <ac:spMkLst>
            <pc:docMk/>
            <pc:sldMk cId="3710182071" sldId="289"/>
            <ac:spMk id="16" creationId="{37944375-322C-32D8-B4E3-149B43CCE084}"/>
          </ac:spMkLst>
        </pc:spChg>
        <pc:spChg chg="mod topLvl">
          <ac:chgData name="Stanko Milosavljevic" userId="da4def73-84df-4a4c-b43c-d2fcb625b5c6" providerId="ADAL" clId="{B50DE36D-8314-4876-A745-00DDB1A417D0}" dt="2023-02-01T16:25:22.087" v="1042" actId="165"/>
          <ac:spMkLst>
            <pc:docMk/>
            <pc:sldMk cId="3710182071" sldId="289"/>
            <ac:spMk id="17" creationId="{ACABB1EC-D552-7FEE-8DAD-E99C3DA3E1E3}"/>
          </ac:spMkLst>
        </pc:spChg>
        <pc:spChg chg="add del">
          <ac:chgData name="Stanko Milosavljevic" userId="da4def73-84df-4a4c-b43c-d2fcb625b5c6" providerId="ADAL" clId="{B50DE36D-8314-4876-A745-00DDB1A417D0}" dt="2023-02-01T16:24:23.750" v="1026" actId="11529"/>
          <ac:spMkLst>
            <pc:docMk/>
            <pc:sldMk cId="3710182071" sldId="289"/>
            <ac:spMk id="18" creationId="{C10DFB83-A899-9730-F8A7-D06FB8107681}"/>
          </ac:spMkLst>
        </pc:spChg>
        <pc:spChg chg="add del">
          <ac:chgData name="Stanko Milosavljevic" userId="da4def73-84df-4a4c-b43c-d2fcb625b5c6" providerId="ADAL" clId="{B50DE36D-8314-4876-A745-00DDB1A417D0}" dt="2023-02-01T16:24:23.565" v="1025" actId="11529"/>
          <ac:spMkLst>
            <pc:docMk/>
            <pc:sldMk cId="3710182071" sldId="289"/>
            <ac:spMk id="19" creationId="{C6BF31A8-16F8-B51D-EE9C-177BADD7C3C0}"/>
          </ac:spMkLst>
        </pc:spChg>
        <pc:spChg chg="add del">
          <ac:chgData name="Stanko Milosavljevic" userId="da4def73-84df-4a4c-b43c-d2fcb625b5c6" providerId="ADAL" clId="{B50DE36D-8314-4876-A745-00DDB1A417D0}" dt="2023-02-01T16:24:23.433" v="1024" actId="11529"/>
          <ac:spMkLst>
            <pc:docMk/>
            <pc:sldMk cId="3710182071" sldId="289"/>
            <ac:spMk id="20" creationId="{7E09F72F-DDBA-4202-D648-6702371292F0}"/>
          </ac:spMkLst>
        </pc:spChg>
        <pc:spChg chg="add mod ord topLvl">
          <ac:chgData name="Stanko Milosavljevic" userId="da4def73-84df-4a4c-b43c-d2fcb625b5c6" providerId="ADAL" clId="{B50DE36D-8314-4876-A745-00DDB1A417D0}" dt="2023-02-01T16:26:21.684" v="1057" actId="164"/>
          <ac:spMkLst>
            <pc:docMk/>
            <pc:sldMk cId="3710182071" sldId="289"/>
            <ac:spMk id="36" creationId="{B07F4192-0BFE-0654-4F0E-9F0CED8D2C59}"/>
          </ac:spMkLst>
        </pc:spChg>
        <pc:spChg chg="add del mod">
          <ac:chgData name="Stanko Milosavljevic" userId="da4def73-84df-4a4c-b43c-d2fcb625b5c6" providerId="ADAL" clId="{B50DE36D-8314-4876-A745-00DDB1A417D0}" dt="2023-01-31T23:35:54.143" v="887" actId="478"/>
          <ac:spMkLst>
            <pc:docMk/>
            <pc:sldMk cId="3710182071" sldId="289"/>
            <ac:spMk id="37" creationId="{A7EE679D-B84B-5B9C-9F80-B5701561AB71}"/>
          </ac:spMkLst>
        </pc:spChg>
        <pc:spChg chg="add del mod">
          <ac:chgData name="Stanko Milosavljevic" userId="da4def73-84df-4a4c-b43c-d2fcb625b5c6" providerId="ADAL" clId="{B50DE36D-8314-4876-A745-00DDB1A417D0}" dt="2023-02-01T16:26:46.443" v="1063" actId="478"/>
          <ac:spMkLst>
            <pc:docMk/>
            <pc:sldMk cId="3710182071" sldId="289"/>
            <ac:spMk id="38" creationId="{23E25EE6-D4AA-2153-06E1-3E32D020A074}"/>
          </ac:spMkLst>
        </pc:spChg>
        <pc:spChg chg="add del mod">
          <ac:chgData name="Stanko Milosavljevic" userId="da4def73-84df-4a4c-b43c-d2fcb625b5c6" providerId="ADAL" clId="{B50DE36D-8314-4876-A745-00DDB1A417D0}" dt="2023-01-31T23:25:04.316" v="770" actId="478"/>
          <ac:spMkLst>
            <pc:docMk/>
            <pc:sldMk cId="3710182071" sldId="289"/>
            <ac:spMk id="38" creationId="{FF2EA63E-9910-D30E-3FEA-7ABA5C43BA4F}"/>
          </ac:spMkLst>
        </pc:spChg>
        <pc:spChg chg="add mod topLvl">
          <ac:chgData name="Stanko Milosavljevic" userId="da4def73-84df-4a4c-b43c-d2fcb625b5c6" providerId="ADAL" clId="{B50DE36D-8314-4876-A745-00DDB1A417D0}" dt="2023-02-01T16:28:08.511" v="1087" actId="1076"/>
          <ac:spMkLst>
            <pc:docMk/>
            <pc:sldMk cId="3710182071" sldId="289"/>
            <ac:spMk id="39" creationId="{76A03170-DAA1-DED1-DDB0-C6D134103EDC}"/>
          </ac:spMkLst>
        </pc:spChg>
        <pc:spChg chg="add mod ord topLvl">
          <ac:chgData name="Stanko Milosavljevic" userId="da4def73-84df-4a4c-b43c-d2fcb625b5c6" providerId="ADAL" clId="{B50DE36D-8314-4876-A745-00DDB1A417D0}" dt="2023-02-01T16:27:57.816" v="1085" actId="164"/>
          <ac:spMkLst>
            <pc:docMk/>
            <pc:sldMk cId="3710182071" sldId="289"/>
            <ac:spMk id="40" creationId="{962C50AB-E573-5C8B-A601-F2CFCCA7D198}"/>
          </ac:spMkLst>
        </pc:spChg>
        <pc:spChg chg="add mod topLvl">
          <ac:chgData name="Stanko Milosavljevic" userId="da4def73-84df-4a4c-b43c-d2fcb625b5c6" providerId="ADAL" clId="{B50DE36D-8314-4876-A745-00DDB1A417D0}" dt="2023-02-01T16:26:21.684" v="1057" actId="164"/>
          <ac:spMkLst>
            <pc:docMk/>
            <pc:sldMk cId="3710182071" sldId="289"/>
            <ac:spMk id="42" creationId="{51EE472F-DEAA-190A-E51B-14116B73B221}"/>
          </ac:spMkLst>
        </pc:spChg>
        <pc:spChg chg="mod topLvl">
          <ac:chgData name="Stanko Milosavljevic" userId="da4def73-84df-4a4c-b43c-d2fcb625b5c6" providerId="ADAL" clId="{B50DE36D-8314-4876-A745-00DDB1A417D0}" dt="2023-02-01T16:30:37.028" v="1112" actId="164"/>
          <ac:spMkLst>
            <pc:docMk/>
            <pc:sldMk cId="3710182071" sldId="289"/>
            <ac:spMk id="45" creationId="{6638CF22-980C-F23A-EA95-7BD95D571E70}"/>
          </ac:spMkLst>
        </pc:spChg>
        <pc:spChg chg="mod topLvl">
          <ac:chgData name="Stanko Milosavljevic" userId="da4def73-84df-4a4c-b43c-d2fcb625b5c6" providerId="ADAL" clId="{B50DE36D-8314-4876-A745-00DDB1A417D0}" dt="2023-02-01T16:30:37.028" v="1112" actId="164"/>
          <ac:spMkLst>
            <pc:docMk/>
            <pc:sldMk cId="3710182071" sldId="289"/>
            <ac:spMk id="47" creationId="{62DF036C-4B8B-0140-736C-C1178763D682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50" creationId="{495FA819-341A-8418-9756-EC6B2A91755A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52" creationId="{D484623D-690A-6EEC-062B-47F3A3FE5F68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56" creationId="{69E024A7-6AD8-71F7-F9A9-17D9F988DF59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57" creationId="{85B5D97D-733F-7AF9-70D4-FEDF84C44AA6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58" creationId="{3532DE9E-3923-FE7E-218F-C7B592BB7A5E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60" creationId="{7033D405-EAA0-18D7-6A2A-3BB115BCCF4A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63" creationId="{24D243BF-AC4B-07F9-8853-E9B2C4E031AE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67" creationId="{F00DCDCF-7236-B659-CBD3-8AE39296C224}"/>
          </ac:spMkLst>
        </pc:spChg>
        <pc:spChg chg="mod">
          <ac:chgData name="Stanko Milosavljevic" userId="da4def73-84df-4a4c-b43c-d2fcb625b5c6" providerId="ADAL" clId="{B50DE36D-8314-4876-A745-00DDB1A417D0}" dt="2023-02-01T16:30:44.333" v="1115" actId="571"/>
          <ac:spMkLst>
            <pc:docMk/>
            <pc:sldMk cId="3710182071" sldId="289"/>
            <ac:spMk id="68" creationId="{DD4FDA0D-D082-4F31-07FE-845C8E078663}"/>
          </ac:spMkLst>
        </pc:spChg>
        <pc:grpChg chg="add del mod">
          <ac:chgData name="Stanko Milosavljevic" userId="da4def73-84df-4a4c-b43c-d2fcb625b5c6" providerId="ADAL" clId="{B50DE36D-8314-4876-A745-00DDB1A417D0}" dt="2023-02-01T16:26:21.684" v="1057" actId="164"/>
          <ac:grpSpMkLst>
            <pc:docMk/>
            <pc:sldMk cId="3710182071" sldId="289"/>
            <ac:grpSpMk id="14" creationId="{2F0E253B-7818-B004-A0A1-70D212E61E23}"/>
          </ac:grpSpMkLst>
        </pc:grpChg>
        <pc:grpChg chg="add mod">
          <ac:chgData name="Stanko Milosavljevic" userId="da4def73-84df-4a4c-b43c-d2fcb625b5c6" providerId="ADAL" clId="{B50DE36D-8314-4876-A745-00DDB1A417D0}" dt="2023-02-01T16:30:50.571" v="1116" actId="1076"/>
          <ac:grpSpMkLst>
            <pc:docMk/>
            <pc:sldMk cId="3710182071" sldId="289"/>
            <ac:grpSpMk id="21" creationId="{05975ECA-06F7-8795-3D7A-94D3CC3239DB}"/>
          </ac:grpSpMkLst>
        </pc:grpChg>
        <pc:grpChg chg="add mod">
          <ac:chgData name="Stanko Milosavljevic" userId="da4def73-84df-4a4c-b43c-d2fcb625b5c6" providerId="ADAL" clId="{B50DE36D-8314-4876-A745-00DDB1A417D0}" dt="2023-02-01T16:27:54.508" v="1084" actId="164"/>
          <ac:grpSpMkLst>
            <pc:docMk/>
            <pc:sldMk cId="3710182071" sldId="289"/>
            <ac:grpSpMk id="24" creationId="{13EFBBE6-28E8-E84B-CF93-6F2FFE42706A}"/>
          </ac:grpSpMkLst>
        </pc:grpChg>
        <pc:grpChg chg="add mod">
          <ac:chgData name="Stanko Milosavljevic" userId="da4def73-84df-4a4c-b43c-d2fcb625b5c6" providerId="ADAL" clId="{B50DE36D-8314-4876-A745-00DDB1A417D0}" dt="2023-02-01T16:41:02.998" v="1185" actId="1076"/>
          <ac:grpSpMkLst>
            <pc:docMk/>
            <pc:sldMk cId="3710182071" sldId="289"/>
            <ac:grpSpMk id="25" creationId="{09C55678-727C-F11C-C247-011ACACC3E01}"/>
          </ac:grpSpMkLst>
        </pc:grpChg>
        <pc:grpChg chg="add mod">
          <ac:chgData name="Stanko Milosavljevic" userId="da4def73-84df-4a4c-b43c-d2fcb625b5c6" providerId="ADAL" clId="{B50DE36D-8314-4876-A745-00DDB1A417D0}" dt="2023-02-01T16:31:28.013" v="1119" actId="1076"/>
          <ac:grpSpMkLst>
            <pc:docMk/>
            <pc:sldMk cId="3710182071" sldId="289"/>
            <ac:grpSpMk id="32" creationId="{E1471209-8DF0-F5AB-599B-37E30C4A9B4D}"/>
          </ac:grpSpMkLst>
        </pc:grpChg>
        <pc:grpChg chg="add del mod">
          <ac:chgData name="Stanko Milosavljevic" userId="da4def73-84df-4a4c-b43c-d2fcb625b5c6" providerId="ADAL" clId="{B50DE36D-8314-4876-A745-00DDB1A417D0}" dt="2023-02-01T16:27:20.285" v="1072" actId="165"/>
          <ac:grpSpMkLst>
            <pc:docMk/>
            <pc:sldMk cId="3710182071" sldId="289"/>
            <ac:grpSpMk id="41" creationId="{5A3858BA-593A-04BE-49A4-18F58F01166D}"/>
          </ac:grpSpMkLst>
        </pc:grpChg>
        <pc:grpChg chg="add del mod">
          <ac:chgData name="Stanko Milosavljevic" userId="da4def73-84df-4a4c-b43c-d2fcb625b5c6" providerId="ADAL" clId="{B50DE36D-8314-4876-A745-00DDB1A417D0}" dt="2023-02-01T16:25:29.354" v="1043" actId="165"/>
          <ac:grpSpMkLst>
            <pc:docMk/>
            <pc:sldMk cId="3710182071" sldId="289"/>
            <ac:grpSpMk id="43" creationId="{AAAD0414-572B-F74D-8394-C6AD694D0E97}"/>
          </ac:grpSpMkLst>
        </pc:grpChg>
        <pc:grpChg chg="add del mod">
          <ac:chgData name="Stanko Milosavljevic" userId="da4def73-84df-4a4c-b43c-d2fcb625b5c6" providerId="ADAL" clId="{B50DE36D-8314-4876-A745-00DDB1A417D0}" dt="2023-01-31T23:33:43.852" v="861" actId="165"/>
          <ac:grpSpMkLst>
            <pc:docMk/>
            <pc:sldMk cId="3710182071" sldId="289"/>
            <ac:grpSpMk id="44" creationId="{4F58B22C-FA3E-FD79-D0CF-C814C6ED4C0B}"/>
          </ac:grpSpMkLst>
        </pc:grpChg>
        <pc:grpChg chg="add del mod">
          <ac:chgData name="Stanko Milosavljevic" userId="da4def73-84df-4a4c-b43c-d2fcb625b5c6" providerId="ADAL" clId="{B50DE36D-8314-4876-A745-00DDB1A417D0}" dt="2023-02-01T16:29:38.699" v="1103" actId="165"/>
          <ac:grpSpMkLst>
            <pc:docMk/>
            <pc:sldMk cId="3710182071" sldId="289"/>
            <ac:grpSpMk id="48" creationId="{A68A6D79-34E0-7C78-9DB4-8B54CAB5B905}"/>
          </ac:grpSpMkLst>
        </pc:grpChg>
        <pc:grpChg chg="add mod">
          <ac:chgData name="Stanko Milosavljevic" userId="da4def73-84df-4a4c-b43c-d2fcb625b5c6" providerId="ADAL" clId="{B50DE36D-8314-4876-A745-00DDB1A417D0}" dt="2023-02-01T16:30:44.333" v="1115" actId="571"/>
          <ac:grpSpMkLst>
            <pc:docMk/>
            <pc:sldMk cId="3710182071" sldId="289"/>
            <ac:grpSpMk id="49" creationId="{4254A848-0A2F-D947-1AC4-324EE19DAF43}"/>
          </ac:grpSpMkLst>
        </pc:grpChg>
        <pc:grpChg chg="mod">
          <ac:chgData name="Stanko Milosavljevic" userId="da4def73-84df-4a4c-b43c-d2fcb625b5c6" providerId="ADAL" clId="{B50DE36D-8314-4876-A745-00DDB1A417D0}" dt="2023-02-01T16:30:44.333" v="1115" actId="571"/>
          <ac:grpSpMkLst>
            <pc:docMk/>
            <pc:sldMk cId="3710182071" sldId="289"/>
            <ac:grpSpMk id="55" creationId="{97585074-882F-5022-62E2-55BB0BBF0D1C}"/>
          </ac:grpSpMkLst>
        </pc:grpChg>
        <pc:grpChg chg="add mod">
          <ac:chgData name="Stanko Milosavljevic" userId="da4def73-84df-4a4c-b43c-d2fcb625b5c6" providerId="ADAL" clId="{B50DE36D-8314-4876-A745-00DDB1A417D0}" dt="2023-02-01T16:30:44.333" v="1115" actId="571"/>
          <ac:grpSpMkLst>
            <pc:docMk/>
            <pc:sldMk cId="3710182071" sldId="289"/>
            <ac:grpSpMk id="59" creationId="{ED9860A7-3FF8-6FF4-DCD5-7BD7A68176A5}"/>
          </ac:grpSpMkLst>
        </pc:grpChg>
        <pc:grpChg chg="add mod">
          <ac:chgData name="Stanko Milosavljevic" userId="da4def73-84df-4a4c-b43c-d2fcb625b5c6" providerId="ADAL" clId="{B50DE36D-8314-4876-A745-00DDB1A417D0}" dt="2023-02-01T16:30:44.333" v="1115" actId="571"/>
          <ac:grpSpMkLst>
            <pc:docMk/>
            <pc:sldMk cId="3710182071" sldId="289"/>
            <ac:grpSpMk id="66" creationId="{077D76D3-3948-D227-0DF6-F453BA8F317C}"/>
          </ac:grpSpMkLst>
        </pc:grpChg>
        <pc:graphicFrameChg chg="del mod">
          <ac:chgData name="Stanko Milosavljevic" userId="da4def73-84df-4a4c-b43c-d2fcb625b5c6" providerId="ADAL" clId="{B50DE36D-8314-4876-A745-00DDB1A417D0}" dt="2023-01-31T23:14:03.421" v="701" actId="478"/>
          <ac:graphicFrameMkLst>
            <pc:docMk/>
            <pc:sldMk cId="3710182071" sldId="289"/>
            <ac:graphicFrameMk id="17" creationId="{08DD72EC-001E-6CEB-D1F9-A3C149507CD7}"/>
          </ac:graphicFrameMkLst>
        </pc:graphicFrameChg>
        <pc:picChg chg="add del mod">
          <ac:chgData name="Stanko Milosavljevic" userId="da4def73-84df-4a4c-b43c-d2fcb625b5c6" providerId="ADAL" clId="{B50DE36D-8314-4876-A745-00DDB1A417D0}" dt="2023-01-31T23:21:50.825" v="717" actId="478"/>
          <ac:picMkLst>
            <pc:docMk/>
            <pc:sldMk cId="3710182071" sldId="289"/>
            <ac:picMk id="3" creationId="{833A5D25-1BF8-4927-43B2-17E43A0B4867}"/>
          </ac:picMkLst>
        </pc:picChg>
        <pc:picChg chg="del">
          <ac:chgData name="Stanko Milosavljevic" userId="da4def73-84df-4a4c-b43c-d2fcb625b5c6" providerId="ADAL" clId="{B50DE36D-8314-4876-A745-00DDB1A417D0}" dt="2023-02-01T16:24:31.065" v="1028" actId="21"/>
          <ac:picMkLst>
            <pc:docMk/>
            <pc:sldMk cId="3710182071" sldId="289"/>
            <ac:picMk id="5" creationId="{3CC1A689-5F6E-0451-3BE1-1BADFC89946E}"/>
          </ac:picMkLst>
        </pc:picChg>
        <pc:picChg chg="add del mod">
          <ac:chgData name="Stanko Milosavljevic" userId="da4def73-84df-4a4c-b43c-d2fcb625b5c6" providerId="ADAL" clId="{B50DE36D-8314-4876-A745-00DDB1A417D0}" dt="2023-01-31T23:17:03.978" v="712" actId="478"/>
          <ac:picMkLst>
            <pc:docMk/>
            <pc:sldMk cId="3710182071" sldId="289"/>
            <ac:picMk id="5" creationId="{7340A2AE-EBE3-456C-BD58-24E65FEA0A49}"/>
          </ac:picMkLst>
        </pc:picChg>
        <pc:picChg chg="add del mod">
          <ac:chgData name="Stanko Milosavljevic" userId="da4def73-84df-4a4c-b43c-d2fcb625b5c6" providerId="ADAL" clId="{B50DE36D-8314-4876-A745-00DDB1A417D0}" dt="2023-02-01T16:22:53.610" v="1005" actId="21"/>
          <ac:picMkLst>
            <pc:docMk/>
            <pc:sldMk cId="3710182071" sldId="289"/>
            <ac:picMk id="6" creationId="{7D3089DA-70E3-10B4-4A4F-B7F7DB4D27C0}"/>
          </ac:picMkLst>
        </pc:picChg>
        <pc:picChg chg="del">
          <ac:chgData name="Stanko Milosavljevic" userId="da4def73-84df-4a4c-b43c-d2fcb625b5c6" providerId="ADAL" clId="{B50DE36D-8314-4876-A745-00DDB1A417D0}" dt="2023-02-01T16:22:54.581" v="1006" actId="478"/>
          <ac:picMkLst>
            <pc:docMk/>
            <pc:sldMk cId="3710182071" sldId="289"/>
            <ac:picMk id="9" creationId="{E84B7E95-FC72-F432-B3A5-188C1035D75A}"/>
          </ac:picMkLst>
        </pc:picChg>
        <pc:picChg chg="add del">
          <ac:chgData name="Stanko Milosavljevic" userId="da4def73-84df-4a4c-b43c-d2fcb625b5c6" providerId="ADAL" clId="{B50DE36D-8314-4876-A745-00DDB1A417D0}" dt="2023-01-31T22:55:30.207" v="522" actId="478"/>
          <ac:picMkLst>
            <pc:docMk/>
            <pc:sldMk cId="3710182071" sldId="289"/>
            <ac:picMk id="11" creationId="{51F09FC4-B2D5-224B-06C3-7C8A144F90A5}"/>
          </ac:picMkLst>
        </pc:picChg>
        <pc:picChg chg="del">
          <ac:chgData name="Stanko Milosavljevic" userId="da4def73-84df-4a4c-b43c-d2fcb625b5c6" providerId="ADAL" clId="{B50DE36D-8314-4876-A745-00DDB1A417D0}" dt="2023-02-01T16:40:58.857" v="1184" actId="478"/>
          <ac:picMkLst>
            <pc:docMk/>
            <pc:sldMk cId="3710182071" sldId="289"/>
            <ac:picMk id="11" creationId="{D4700F27-C2FC-A385-3B07-666E2A286BD9}"/>
          </ac:picMkLst>
        </pc:picChg>
        <pc:picChg chg="add del mod">
          <ac:chgData name="Stanko Milosavljevic" userId="da4def73-84df-4a4c-b43c-d2fcb625b5c6" providerId="ADAL" clId="{B50DE36D-8314-4876-A745-00DDB1A417D0}" dt="2023-02-01T16:23:29.105" v="1015" actId="27803"/>
          <ac:picMkLst>
            <pc:docMk/>
            <pc:sldMk cId="3710182071" sldId="289"/>
            <ac:picMk id="13" creationId="{439ECE95-46F3-31F4-5AB1-B31DB8043FF4}"/>
          </ac:picMkLst>
        </pc:picChg>
        <pc:picChg chg="add del mod">
          <ac:chgData name="Stanko Milosavljevic" userId="da4def73-84df-4a4c-b43c-d2fcb625b5c6" providerId="ADAL" clId="{B50DE36D-8314-4876-A745-00DDB1A417D0}" dt="2023-01-31T23:16:02.672" v="708" actId="478"/>
          <ac:picMkLst>
            <pc:docMk/>
            <pc:sldMk cId="3710182071" sldId="289"/>
            <ac:picMk id="14" creationId="{335012B0-7E26-C1FD-D510-398A6BA5EF07}"/>
          </ac:picMkLst>
        </pc:picChg>
        <pc:picChg chg="add del mod">
          <ac:chgData name="Stanko Milosavljevic" userId="da4def73-84df-4a4c-b43c-d2fcb625b5c6" providerId="ADAL" clId="{B50DE36D-8314-4876-A745-00DDB1A417D0}" dt="2023-01-31T23:14:48.357" v="705" actId="478"/>
          <ac:picMkLst>
            <pc:docMk/>
            <pc:sldMk cId="3710182071" sldId="289"/>
            <ac:picMk id="16" creationId="{BE6EF4E6-9E8A-7084-1D09-8B7A936C7E7C}"/>
          </ac:picMkLst>
        </pc:picChg>
        <pc:picChg chg="add del mod">
          <ac:chgData name="Stanko Milosavljevic" userId="da4def73-84df-4a4c-b43c-d2fcb625b5c6" providerId="ADAL" clId="{B50DE36D-8314-4876-A745-00DDB1A417D0}" dt="2023-01-31T23:21:50.825" v="717" actId="478"/>
          <ac:picMkLst>
            <pc:docMk/>
            <pc:sldMk cId="3710182071" sldId="289"/>
            <ac:picMk id="19" creationId="{BEE4BE00-C5FF-8FE0-DEBB-96B1A5B7D5E5}"/>
          </ac:picMkLst>
        </pc:picChg>
        <pc:picChg chg="add del mod">
          <ac:chgData name="Stanko Milosavljevic" userId="da4def73-84df-4a4c-b43c-d2fcb625b5c6" providerId="ADAL" clId="{B50DE36D-8314-4876-A745-00DDB1A417D0}" dt="2023-01-31T23:21:50.825" v="717" actId="478"/>
          <ac:picMkLst>
            <pc:docMk/>
            <pc:sldMk cId="3710182071" sldId="289"/>
            <ac:picMk id="21" creationId="{91017C5F-1FFE-451B-9FD7-92F11F4312C8}"/>
          </ac:picMkLst>
        </pc:picChg>
        <pc:picChg chg="add mod">
          <ac:chgData name="Stanko Milosavljevic" userId="da4def73-84df-4a4c-b43c-d2fcb625b5c6" providerId="ADAL" clId="{B50DE36D-8314-4876-A745-00DDB1A417D0}" dt="2023-02-01T16:43:06.403" v="1230" actId="1076"/>
          <ac:picMkLst>
            <pc:docMk/>
            <pc:sldMk cId="3710182071" sldId="289"/>
            <ac:picMk id="23" creationId="{24766D71-B425-672B-3C9A-CE51D29B14F9}"/>
          </ac:picMkLst>
        </pc:picChg>
        <pc:picChg chg="add del mod">
          <ac:chgData name="Stanko Milosavljevic" userId="da4def73-84df-4a4c-b43c-d2fcb625b5c6" providerId="ADAL" clId="{B50DE36D-8314-4876-A745-00DDB1A417D0}" dt="2023-01-31T23:21:50.825" v="717" actId="478"/>
          <ac:picMkLst>
            <pc:docMk/>
            <pc:sldMk cId="3710182071" sldId="289"/>
            <ac:picMk id="23" creationId="{81D0FED1-E210-86D2-B22A-9A1EE35AB591}"/>
          </ac:picMkLst>
        </pc:picChg>
        <pc:picChg chg="add mod modCrop">
          <ac:chgData name="Stanko Milosavljevic" userId="da4def73-84df-4a4c-b43c-d2fcb625b5c6" providerId="ADAL" clId="{B50DE36D-8314-4876-A745-00DDB1A417D0}" dt="2023-01-31T23:36:38.049" v="895" actId="1076"/>
          <ac:picMkLst>
            <pc:docMk/>
            <pc:sldMk cId="3710182071" sldId="289"/>
            <ac:picMk id="25" creationId="{FA24724D-92D4-C1B7-AF2C-BD21490A5F8F}"/>
          </ac:picMkLst>
        </pc:picChg>
        <pc:picChg chg="add mod">
          <ac:chgData name="Stanko Milosavljevic" userId="da4def73-84df-4a4c-b43c-d2fcb625b5c6" providerId="ADAL" clId="{B50DE36D-8314-4876-A745-00DDB1A417D0}" dt="2023-02-01T16:26:21.684" v="1057" actId="164"/>
          <ac:picMkLst>
            <pc:docMk/>
            <pc:sldMk cId="3710182071" sldId="289"/>
            <ac:picMk id="26" creationId="{2611EF12-ABD6-AC53-1C13-A43902917CBA}"/>
          </ac:picMkLst>
        </pc:picChg>
        <pc:picChg chg="add mod ord topLvl">
          <ac:chgData name="Stanko Milosavljevic" userId="da4def73-84df-4a4c-b43c-d2fcb625b5c6" providerId="ADAL" clId="{B50DE36D-8314-4876-A745-00DDB1A417D0}" dt="2023-02-01T16:31:01.229" v="1117" actId="1076"/>
          <ac:picMkLst>
            <pc:docMk/>
            <pc:sldMk cId="3710182071" sldId="289"/>
            <ac:picMk id="27" creationId="{21FCE9E8-C806-08A3-3367-AEA39F00DA17}"/>
          </ac:picMkLst>
        </pc:picChg>
        <pc:picChg chg="add mod topLvl">
          <ac:chgData name="Stanko Milosavljevic" userId="da4def73-84df-4a4c-b43c-d2fcb625b5c6" providerId="ADAL" clId="{B50DE36D-8314-4876-A745-00DDB1A417D0}" dt="2023-02-01T16:28:43.544" v="1091" actId="1076"/>
          <ac:picMkLst>
            <pc:docMk/>
            <pc:sldMk cId="3710182071" sldId="289"/>
            <ac:picMk id="29" creationId="{23905C85-3D41-5DFF-0584-FE29C3AEB77F}"/>
          </ac:picMkLst>
        </pc:picChg>
        <pc:picChg chg="add mod">
          <ac:chgData name="Stanko Milosavljevic" userId="da4def73-84df-4a4c-b43c-d2fcb625b5c6" providerId="ADAL" clId="{B50DE36D-8314-4876-A745-00DDB1A417D0}" dt="2023-02-01T16:43:11.008" v="1231" actId="1076"/>
          <ac:picMkLst>
            <pc:docMk/>
            <pc:sldMk cId="3710182071" sldId="289"/>
            <ac:picMk id="30" creationId="{BBD2EF87-A653-24BB-22BB-CACB90CA22F9}"/>
          </ac:picMkLst>
        </pc:picChg>
        <pc:picChg chg="add mod topLvl">
          <ac:chgData name="Stanko Milosavljevic" userId="da4def73-84df-4a4c-b43c-d2fcb625b5c6" providerId="ADAL" clId="{B50DE36D-8314-4876-A745-00DDB1A417D0}" dt="2023-02-01T16:28:43.544" v="1091" actId="1076"/>
          <ac:picMkLst>
            <pc:docMk/>
            <pc:sldMk cId="3710182071" sldId="289"/>
            <ac:picMk id="31" creationId="{D3EA4997-7BAD-42E5-9DB3-5CD98AB86BB5}"/>
          </ac:picMkLst>
        </pc:picChg>
        <pc:picChg chg="add mod">
          <ac:chgData name="Stanko Milosavljevic" userId="da4def73-84df-4a4c-b43c-d2fcb625b5c6" providerId="ADAL" clId="{B50DE36D-8314-4876-A745-00DDB1A417D0}" dt="2023-02-01T16:26:21.684" v="1057" actId="164"/>
          <ac:picMkLst>
            <pc:docMk/>
            <pc:sldMk cId="3710182071" sldId="289"/>
            <ac:picMk id="33" creationId="{B598111D-758F-12E0-90E9-84643304AE56}"/>
          </ac:picMkLst>
        </pc:picChg>
        <pc:picChg chg="add mod ord topLvl">
          <ac:chgData name="Stanko Milosavljevic" userId="da4def73-84df-4a4c-b43c-d2fcb625b5c6" providerId="ADAL" clId="{B50DE36D-8314-4876-A745-00DDB1A417D0}" dt="2023-02-01T16:26:21.684" v="1057" actId="164"/>
          <ac:picMkLst>
            <pc:docMk/>
            <pc:sldMk cId="3710182071" sldId="289"/>
            <ac:picMk id="35" creationId="{7388D629-CAC9-FADE-1E5E-EC12C514955B}"/>
          </ac:picMkLst>
        </pc:picChg>
        <pc:picChg chg="add mod">
          <ac:chgData name="Stanko Milosavljevic" userId="da4def73-84df-4a4c-b43c-d2fcb625b5c6" providerId="ADAL" clId="{B50DE36D-8314-4876-A745-00DDB1A417D0}" dt="2023-02-01T16:43:06.403" v="1230" actId="1076"/>
          <ac:picMkLst>
            <pc:docMk/>
            <pc:sldMk cId="3710182071" sldId="289"/>
            <ac:picMk id="37" creationId="{99BD26AB-DCB7-C311-D0BF-DC0F18C9A503}"/>
          </ac:picMkLst>
        </pc:picChg>
        <pc:picChg chg="add mod">
          <ac:chgData name="Stanko Milosavljevic" userId="da4def73-84df-4a4c-b43c-d2fcb625b5c6" providerId="ADAL" clId="{B50DE36D-8314-4876-A745-00DDB1A417D0}" dt="2023-02-01T16:43:11.008" v="1231" actId="1076"/>
          <ac:picMkLst>
            <pc:docMk/>
            <pc:sldMk cId="3710182071" sldId="289"/>
            <ac:picMk id="44" creationId="{36C0B48A-ED7F-8FC5-78F5-6075CA649683}"/>
          </ac:picMkLst>
        </pc:picChg>
        <pc:picChg chg="del mod">
          <ac:chgData name="Stanko Milosavljevic" userId="da4def73-84df-4a4c-b43c-d2fcb625b5c6" providerId="ADAL" clId="{B50DE36D-8314-4876-A745-00DDB1A417D0}" dt="2023-01-31T23:33:29.560" v="859" actId="478"/>
          <ac:picMkLst>
            <pc:docMk/>
            <pc:sldMk cId="3710182071" sldId="289"/>
            <ac:picMk id="46" creationId="{DB0088E1-FFDD-6893-76F4-067F8FC438A9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51" creationId="{3CF7EB22-1A2C-959B-3CD8-3CF3DB88E809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53" creationId="{AA06814D-DEA7-FC82-AC2A-B9768CB6EB7C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54" creationId="{0867E058-387E-2E1F-2216-CF7B9FCD7191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61" creationId="{278BA394-E2F3-5EF3-2B88-E03E14D9CF3F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62" creationId="{047AEBBD-0BDB-B62F-3900-5E14313EED90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64" creationId="{C5737C70-F65F-979D-C1C9-82A64FFA635B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65" creationId="{60BED1B1-4FE8-02B1-D25B-79B92BF4F609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69" creationId="{4873A6F9-ECE4-AB61-7303-ECE45AD695C4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70" creationId="{149CE90C-5D46-C69A-9CE7-03775083914C}"/>
          </ac:picMkLst>
        </pc:picChg>
        <pc:picChg chg="mod">
          <ac:chgData name="Stanko Milosavljevic" userId="da4def73-84df-4a4c-b43c-d2fcb625b5c6" providerId="ADAL" clId="{B50DE36D-8314-4876-A745-00DDB1A417D0}" dt="2023-02-01T16:30:44.333" v="1115" actId="571"/>
          <ac:picMkLst>
            <pc:docMk/>
            <pc:sldMk cId="3710182071" sldId="289"/>
            <ac:picMk id="71" creationId="{A82A86B7-2141-077C-955F-33CEBE9CB5E6}"/>
          </ac:picMkLst>
        </pc:picChg>
      </pc:sldChg>
      <pc:sldChg chg="add">
        <pc:chgData name="Stanko Milosavljevic" userId="da4def73-84df-4a4c-b43c-d2fcb625b5c6" providerId="ADAL" clId="{B50DE36D-8314-4876-A745-00DDB1A417D0}" dt="2023-01-31T23:03:08.416" v="539" actId="2890"/>
        <pc:sldMkLst>
          <pc:docMk/>
          <pc:sldMk cId="2423587158" sldId="290"/>
        </pc:sldMkLst>
      </pc:sldChg>
      <pc:sldChg chg="addSp delSp modSp add mod ord">
        <pc:chgData name="Stanko Milosavljevic" userId="da4def73-84df-4a4c-b43c-d2fcb625b5c6" providerId="ADAL" clId="{B50DE36D-8314-4876-A745-00DDB1A417D0}" dt="2023-02-01T16:32:30.908" v="1122" actId="1076"/>
        <pc:sldMkLst>
          <pc:docMk/>
          <pc:sldMk cId="948616711" sldId="291"/>
        </pc:sldMkLst>
        <pc:spChg chg="del">
          <ac:chgData name="Stanko Milosavljevic" userId="da4def73-84df-4a4c-b43c-d2fcb625b5c6" providerId="ADAL" clId="{B50DE36D-8314-4876-A745-00DDB1A417D0}" dt="2023-02-01T14:40:33.057" v="971" actId="478"/>
          <ac:spMkLst>
            <pc:docMk/>
            <pc:sldMk cId="948616711" sldId="291"/>
            <ac:spMk id="2" creationId="{5AB1E7B2-0400-5577-FADC-9A1B125836B3}"/>
          </ac:spMkLst>
        </pc:spChg>
        <pc:spChg chg="add del mod">
          <ac:chgData name="Stanko Milosavljevic" userId="da4def73-84df-4a4c-b43c-d2fcb625b5c6" providerId="ADAL" clId="{B50DE36D-8314-4876-A745-00DDB1A417D0}" dt="2023-02-01T14:40:35.194" v="972" actId="478"/>
          <ac:spMkLst>
            <pc:docMk/>
            <pc:sldMk cId="948616711" sldId="291"/>
            <ac:spMk id="4" creationId="{B8EFB25B-3D12-09F8-48CA-775285CA13F1}"/>
          </ac:spMkLst>
        </pc:spChg>
        <pc:spChg chg="add del mod">
          <ac:chgData name="Stanko Milosavljevic" userId="da4def73-84df-4a4c-b43c-d2fcb625b5c6" providerId="ADAL" clId="{B50DE36D-8314-4876-A745-00DDB1A417D0}" dt="2023-02-01T14:40:35.194" v="972" actId="478"/>
          <ac:spMkLst>
            <pc:docMk/>
            <pc:sldMk cId="948616711" sldId="291"/>
            <ac:spMk id="6" creationId="{2C03FA5E-7C9E-B8D2-B357-F93614187EBA}"/>
          </ac:spMkLst>
        </pc:spChg>
        <pc:spChg chg="add mod">
          <ac:chgData name="Stanko Milosavljevic" userId="da4def73-84df-4a4c-b43c-d2fcb625b5c6" providerId="ADAL" clId="{B50DE36D-8314-4876-A745-00DDB1A417D0}" dt="2023-02-01T14:40:35.939" v="973"/>
          <ac:spMkLst>
            <pc:docMk/>
            <pc:sldMk cId="948616711" sldId="291"/>
            <ac:spMk id="8" creationId="{08E3FA1F-F8C9-E79C-69F8-941F23900A09}"/>
          </ac:spMkLst>
        </pc:spChg>
        <pc:graphicFrameChg chg="del">
          <ac:chgData name="Stanko Milosavljevic" userId="da4def73-84df-4a4c-b43c-d2fcb625b5c6" providerId="ADAL" clId="{B50DE36D-8314-4876-A745-00DDB1A417D0}" dt="2023-02-01T14:40:33.057" v="971" actId="478"/>
          <ac:graphicFrameMkLst>
            <pc:docMk/>
            <pc:sldMk cId="948616711" sldId="291"/>
            <ac:graphicFrameMk id="9" creationId="{6906AC70-B1B0-E5D1-7F93-B7EAC86CC013}"/>
          </ac:graphicFrameMkLst>
        </pc:graphicFrameChg>
        <pc:picChg chg="add del mod">
          <ac:chgData name="Stanko Milosavljevic" userId="da4def73-84df-4a4c-b43c-d2fcb625b5c6" providerId="ADAL" clId="{B50DE36D-8314-4876-A745-00DDB1A417D0}" dt="2023-02-01T15:46:54.275" v="981" actId="478"/>
          <ac:picMkLst>
            <pc:docMk/>
            <pc:sldMk cId="948616711" sldId="291"/>
            <ac:picMk id="10" creationId="{E9AC3C39-C866-8673-BD97-AD9E9360229B}"/>
          </ac:picMkLst>
        </pc:picChg>
        <pc:picChg chg="add del mod">
          <ac:chgData name="Stanko Milosavljevic" userId="da4def73-84df-4a4c-b43c-d2fcb625b5c6" providerId="ADAL" clId="{B50DE36D-8314-4876-A745-00DDB1A417D0}" dt="2023-02-01T16:07:10.618" v="989" actId="478"/>
          <ac:picMkLst>
            <pc:docMk/>
            <pc:sldMk cId="948616711" sldId="291"/>
            <ac:picMk id="11" creationId="{460F0F9C-620F-38F4-2B27-93E66BE5ADC2}"/>
          </ac:picMkLst>
        </pc:picChg>
        <pc:picChg chg="add mod">
          <ac:chgData name="Stanko Milosavljevic" userId="da4def73-84df-4a4c-b43c-d2fcb625b5c6" providerId="ADAL" clId="{B50DE36D-8314-4876-A745-00DDB1A417D0}" dt="2023-02-01T16:32:30.908" v="1122" actId="1076"/>
          <ac:picMkLst>
            <pc:docMk/>
            <pc:sldMk cId="948616711" sldId="291"/>
            <ac:picMk id="13" creationId="{E97A4A87-8998-9A40-F7A0-2C3A6146D7AF}"/>
          </ac:picMkLst>
        </pc:picChg>
      </pc:sldChg>
      <pc:sldChg chg="addSp delSp modSp add mod ord modAnim">
        <pc:chgData name="Stanko Milosavljevic" userId="da4def73-84df-4a4c-b43c-d2fcb625b5c6" providerId="ADAL" clId="{B50DE36D-8314-4876-A745-00DDB1A417D0}" dt="2023-02-01T17:28:01.946" v="1788" actId="1076"/>
        <pc:sldMkLst>
          <pc:docMk/>
          <pc:sldMk cId="1302959256" sldId="292"/>
        </pc:sldMkLst>
        <pc:spChg chg="del">
          <ac:chgData name="Stanko Milosavljevic" userId="da4def73-84df-4a4c-b43c-d2fcb625b5c6" providerId="ADAL" clId="{B50DE36D-8314-4876-A745-00DDB1A417D0}" dt="2023-02-01T16:41:13.562" v="1186" actId="478"/>
          <ac:spMkLst>
            <pc:docMk/>
            <pc:sldMk cId="1302959256" sldId="292"/>
            <ac:spMk id="7" creationId="{AEE246AA-3082-4D59-E663-6C2DE8B8E6B4}"/>
          </ac:spMkLst>
        </pc:spChg>
        <pc:spChg chg="add mod">
          <ac:chgData name="Stanko Milosavljevic" userId="da4def73-84df-4a4c-b43c-d2fcb625b5c6" providerId="ADAL" clId="{B50DE36D-8314-4876-A745-00DDB1A417D0}" dt="2023-02-01T16:47:59.848" v="1238" actId="20577"/>
          <ac:spMkLst>
            <pc:docMk/>
            <pc:sldMk cId="1302959256" sldId="292"/>
            <ac:spMk id="34" creationId="{4605BA1A-1EB3-0601-FEFA-63840FA8C8E6}"/>
          </ac:spMkLst>
        </pc:spChg>
        <pc:spChg chg="add del mod">
          <ac:chgData name="Stanko Milosavljevic" userId="da4def73-84df-4a4c-b43c-d2fcb625b5c6" providerId="ADAL" clId="{B50DE36D-8314-4876-A745-00DDB1A417D0}" dt="2023-02-01T16:54:00.185" v="1258" actId="478"/>
          <ac:spMkLst>
            <pc:docMk/>
            <pc:sldMk cId="1302959256" sldId="292"/>
            <ac:spMk id="46" creationId="{2EC2A5BB-F6A3-1B89-AB7A-C1D20CDB1D67}"/>
          </ac:spMkLst>
        </pc:spChg>
        <pc:spChg chg="add mod">
          <ac:chgData name="Stanko Milosavljevic" userId="da4def73-84df-4a4c-b43c-d2fcb625b5c6" providerId="ADAL" clId="{B50DE36D-8314-4876-A745-00DDB1A417D0}" dt="2023-02-01T17:27:55.521" v="1787" actId="14100"/>
          <ac:spMkLst>
            <pc:docMk/>
            <pc:sldMk cId="1302959256" sldId="292"/>
            <ac:spMk id="48" creationId="{73BC5955-4E5C-4E7F-086D-F46C65EC149B}"/>
          </ac:spMkLst>
        </pc:spChg>
        <pc:grpChg chg="del">
          <ac:chgData name="Stanko Milosavljevic" userId="da4def73-84df-4a4c-b43c-d2fcb625b5c6" providerId="ADAL" clId="{B50DE36D-8314-4876-A745-00DDB1A417D0}" dt="2023-02-01T16:40:43.503" v="1179" actId="478"/>
          <ac:grpSpMkLst>
            <pc:docMk/>
            <pc:sldMk cId="1302959256" sldId="292"/>
            <ac:grpSpMk id="21" creationId="{05975ECA-06F7-8795-3D7A-94D3CC3239DB}"/>
          </ac:grpSpMkLst>
        </pc:grpChg>
        <pc:grpChg chg="del">
          <ac:chgData name="Stanko Milosavljevic" userId="da4def73-84df-4a4c-b43c-d2fcb625b5c6" providerId="ADAL" clId="{B50DE36D-8314-4876-A745-00DDB1A417D0}" dt="2023-02-01T16:40:43.503" v="1179" actId="478"/>
          <ac:grpSpMkLst>
            <pc:docMk/>
            <pc:sldMk cId="1302959256" sldId="292"/>
            <ac:grpSpMk id="25" creationId="{09C55678-727C-F11C-C247-011ACACC3E01}"/>
          </ac:grpSpMkLst>
        </pc:grpChg>
        <pc:grpChg chg="del">
          <ac:chgData name="Stanko Milosavljevic" userId="da4def73-84df-4a4c-b43c-d2fcb625b5c6" providerId="ADAL" clId="{B50DE36D-8314-4876-A745-00DDB1A417D0}" dt="2023-02-01T16:40:43.503" v="1179" actId="478"/>
          <ac:grpSpMkLst>
            <pc:docMk/>
            <pc:sldMk cId="1302959256" sldId="292"/>
            <ac:grpSpMk id="32" creationId="{E1471209-8DF0-F5AB-599B-37E30C4A9B4D}"/>
          </ac:grpSpMkLst>
        </pc:grpChg>
        <pc:picChg chg="del">
          <ac:chgData name="Stanko Milosavljevic" userId="da4def73-84df-4a4c-b43c-d2fcb625b5c6" providerId="ADAL" clId="{B50DE36D-8314-4876-A745-00DDB1A417D0}" dt="2023-02-01T16:40:43.503" v="1179" actId="478"/>
          <ac:picMkLst>
            <pc:docMk/>
            <pc:sldMk cId="1302959256" sldId="292"/>
            <ac:picMk id="2" creationId="{A6474939-FE6E-DE93-20C9-04565EA1A87E}"/>
          </ac:picMkLst>
        </pc:picChg>
        <pc:picChg chg="del">
          <ac:chgData name="Stanko Milosavljevic" userId="da4def73-84df-4a4c-b43c-d2fcb625b5c6" providerId="ADAL" clId="{B50DE36D-8314-4876-A745-00DDB1A417D0}" dt="2023-02-01T16:40:43.503" v="1179" actId="478"/>
          <ac:picMkLst>
            <pc:docMk/>
            <pc:sldMk cId="1302959256" sldId="292"/>
            <ac:picMk id="3" creationId="{5C501256-1543-98FB-5EA1-621A30005252}"/>
          </ac:picMkLst>
        </pc:picChg>
        <pc:picChg chg="add del mod">
          <ac:chgData name="Stanko Milosavljevic" userId="da4def73-84df-4a4c-b43c-d2fcb625b5c6" providerId="ADAL" clId="{B50DE36D-8314-4876-A745-00DDB1A417D0}" dt="2023-02-01T16:58:56.812" v="1373" actId="478"/>
          <ac:picMkLst>
            <pc:docMk/>
            <pc:sldMk cId="1302959256" sldId="292"/>
            <ac:picMk id="5" creationId="{8B4E0BAD-5147-212F-29E5-691257793343}"/>
          </ac:picMkLst>
        </pc:picChg>
        <pc:picChg chg="add del mod">
          <ac:chgData name="Stanko Milosavljevic" userId="da4def73-84df-4a4c-b43c-d2fcb625b5c6" providerId="ADAL" clId="{B50DE36D-8314-4876-A745-00DDB1A417D0}" dt="2023-02-01T16:59:07.585" v="1378" actId="478"/>
          <ac:picMkLst>
            <pc:docMk/>
            <pc:sldMk cId="1302959256" sldId="292"/>
            <ac:picMk id="9" creationId="{DFAC9C17-C3B5-6980-4860-8296B26C77F4}"/>
          </ac:picMkLst>
        </pc:picChg>
        <pc:picChg chg="del">
          <ac:chgData name="Stanko Milosavljevic" userId="da4def73-84df-4a4c-b43c-d2fcb625b5c6" providerId="ADAL" clId="{B50DE36D-8314-4876-A745-00DDB1A417D0}" dt="2023-02-01T16:40:45.725" v="1180" actId="478"/>
          <ac:picMkLst>
            <pc:docMk/>
            <pc:sldMk cId="1302959256" sldId="292"/>
            <ac:picMk id="11" creationId="{D4700F27-C2FC-A385-3B07-666E2A286BD9}"/>
          </ac:picMkLst>
        </pc:picChg>
        <pc:picChg chg="add del mod">
          <ac:chgData name="Stanko Milosavljevic" userId="da4def73-84df-4a4c-b43c-d2fcb625b5c6" providerId="ADAL" clId="{B50DE36D-8314-4876-A745-00DDB1A417D0}" dt="2023-02-01T17:12:45.020" v="1382" actId="478"/>
          <ac:picMkLst>
            <pc:docMk/>
            <pc:sldMk cId="1302959256" sldId="292"/>
            <ac:picMk id="18" creationId="{F3092EDB-629F-DB0A-1B26-470B21E10AF2}"/>
          </ac:picMkLst>
        </pc:picChg>
        <pc:picChg chg="add del mod">
          <ac:chgData name="Stanko Milosavljevic" userId="da4def73-84df-4a4c-b43c-d2fcb625b5c6" providerId="ADAL" clId="{B50DE36D-8314-4876-A745-00DDB1A417D0}" dt="2023-02-01T16:58:53.615" v="1371" actId="478"/>
          <ac:picMkLst>
            <pc:docMk/>
            <pc:sldMk cId="1302959256" sldId="292"/>
            <ac:picMk id="38" creationId="{5B5B6D4E-C949-34BC-ADA6-4573B7631EB8}"/>
          </ac:picMkLst>
        </pc:picChg>
        <pc:picChg chg="add del mod">
          <ac:chgData name="Stanko Milosavljevic" userId="da4def73-84df-4a4c-b43c-d2fcb625b5c6" providerId="ADAL" clId="{B50DE36D-8314-4876-A745-00DDB1A417D0}" dt="2023-02-01T16:58:53.615" v="1371" actId="478"/>
          <ac:picMkLst>
            <pc:docMk/>
            <pc:sldMk cId="1302959256" sldId="292"/>
            <ac:picMk id="41" creationId="{EDBD628F-E490-66FA-24FF-6C7540B0AC7A}"/>
          </ac:picMkLst>
        </pc:picChg>
        <pc:picChg chg="add del mod">
          <ac:chgData name="Stanko Milosavljevic" userId="da4def73-84df-4a4c-b43c-d2fcb625b5c6" providerId="ADAL" clId="{B50DE36D-8314-4876-A745-00DDB1A417D0}" dt="2023-02-01T16:58:53.615" v="1371" actId="478"/>
          <ac:picMkLst>
            <pc:docMk/>
            <pc:sldMk cId="1302959256" sldId="292"/>
            <ac:picMk id="43" creationId="{77AD7564-B35E-BA55-59C9-BE40EEFEEEF3}"/>
          </ac:picMkLst>
        </pc:picChg>
        <pc:picChg chg="add mod">
          <ac:chgData name="Stanko Milosavljevic" userId="da4def73-84df-4a4c-b43c-d2fcb625b5c6" providerId="ADAL" clId="{B50DE36D-8314-4876-A745-00DDB1A417D0}" dt="2023-02-01T17:28:01.946" v="1788" actId="1076"/>
          <ac:picMkLst>
            <pc:docMk/>
            <pc:sldMk cId="1302959256" sldId="292"/>
            <ac:picMk id="49" creationId="{796C7D28-1CD6-4F68-B1C7-82C195889F3A}"/>
          </ac:picMkLst>
        </pc:picChg>
        <pc:picChg chg="add mod">
          <ac:chgData name="Stanko Milosavljevic" userId="da4def73-84df-4a4c-b43c-d2fcb625b5c6" providerId="ADAL" clId="{B50DE36D-8314-4876-A745-00DDB1A417D0}" dt="2023-02-01T17:28:01.946" v="1788" actId="1076"/>
          <ac:picMkLst>
            <pc:docMk/>
            <pc:sldMk cId="1302959256" sldId="292"/>
            <ac:picMk id="50" creationId="{581B56B5-12D1-D6C5-0A28-FF8E498DAD35}"/>
          </ac:picMkLst>
        </pc:picChg>
        <pc:picChg chg="add mod">
          <ac:chgData name="Stanko Milosavljevic" userId="da4def73-84df-4a4c-b43c-d2fcb625b5c6" providerId="ADAL" clId="{B50DE36D-8314-4876-A745-00DDB1A417D0}" dt="2023-02-01T17:28:01.946" v="1788" actId="1076"/>
          <ac:picMkLst>
            <pc:docMk/>
            <pc:sldMk cId="1302959256" sldId="292"/>
            <ac:picMk id="51" creationId="{F8B4645F-9336-1D50-7979-483E7E49070E}"/>
          </ac:picMkLst>
        </pc:picChg>
      </pc:sldChg>
      <pc:sldChg chg="delSp modSp add del mod ord">
        <pc:chgData name="Stanko Milosavljevic" userId="da4def73-84df-4a4c-b43c-d2fcb625b5c6" providerId="ADAL" clId="{B50DE36D-8314-4876-A745-00DDB1A417D0}" dt="2023-02-01T16:53:45.504" v="1253" actId="47"/>
        <pc:sldMkLst>
          <pc:docMk/>
          <pc:sldMk cId="1956430645" sldId="293"/>
        </pc:sldMkLst>
        <pc:spChg chg="del mod">
          <ac:chgData name="Stanko Milosavljevic" userId="da4def73-84df-4a4c-b43c-d2fcb625b5c6" providerId="ADAL" clId="{B50DE36D-8314-4876-A745-00DDB1A417D0}" dt="2023-02-01T16:53:43.763" v="1251" actId="21"/>
          <ac:spMkLst>
            <pc:docMk/>
            <pc:sldMk cId="1956430645" sldId="293"/>
            <ac:spMk id="4" creationId="{67A077BA-3EB3-CC9D-D6C8-6FE06DE6EA03}"/>
          </ac:spMkLst>
        </pc:spChg>
      </pc:sldChg>
      <pc:sldChg chg="addSp delSp modSp add mod ord">
        <pc:chgData name="Stanko Milosavljevic" userId="da4def73-84df-4a4c-b43c-d2fcb625b5c6" providerId="ADAL" clId="{B50DE36D-8314-4876-A745-00DDB1A417D0}" dt="2023-02-01T18:39:49.050" v="2220" actId="478"/>
        <pc:sldMkLst>
          <pc:docMk/>
          <pc:sldMk cId="74973718" sldId="294"/>
        </pc:sldMkLst>
        <pc:spChg chg="del">
          <ac:chgData name="Stanko Milosavljevic" userId="da4def73-84df-4a4c-b43c-d2fcb625b5c6" providerId="ADAL" clId="{B50DE36D-8314-4876-A745-00DDB1A417D0}" dt="2023-02-01T16:53:40.825" v="1250" actId="478"/>
          <ac:spMkLst>
            <pc:docMk/>
            <pc:sldMk cId="74973718" sldId="294"/>
            <ac:spMk id="6" creationId="{45D2A16C-19E6-5E48-E461-23CF3918A940}"/>
          </ac:spMkLst>
        </pc:spChg>
        <pc:spChg chg="del">
          <ac:chgData name="Stanko Milosavljevic" userId="da4def73-84df-4a4c-b43c-d2fcb625b5c6" providerId="ADAL" clId="{B50DE36D-8314-4876-A745-00DDB1A417D0}" dt="2023-02-01T16:53:40.825" v="1250" actId="478"/>
          <ac:spMkLst>
            <pc:docMk/>
            <pc:sldMk cId="74973718" sldId="294"/>
            <ac:spMk id="9" creationId="{FE6E853F-9F9D-B02D-DB83-5DB7DBEF964D}"/>
          </ac:spMkLst>
        </pc:spChg>
        <pc:spChg chg="add mod">
          <ac:chgData name="Stanko Milosavljevic" userId="da4def73-84df-4a4c-b43c-d2fcb625b5c6" providerId="ADAL" clId="{B50DE36D-8314-4876-A745-00DDB1A417D0}" dt="2023-02-01T16:53:44.618" v="1252"/>
          <ac:spMkLst>
            <pc:docMk/>
            <pc:sldMk cId="74973718" sldId="294"/>
            <ac:spMk id="11" creationId="{9F38F33D-E9B6-EE11-6CD9-FE4FA6943DD2}"/>
          </ac:spMkLst>
        </pc:spChg>
        <pc:spChg chg="add mod">
          <ac:chgData name="Stanko Milosavljevic" userId="da4def73-84df-4a4c-b43c-d2fcb625b5c6" providerId="ADAL" clId="{B50DE36D-8314-4876-A745-00DDB1A417D0}" dt="2023-02-01T18:36:58.177" v="2215" actId="6549"/>
          <ac:spMkLst>
            <pc:docMk/>
            <pc:sldMk cId="74973718" sldId="294"/>
            <ac:spMk id="16" creationId="{9A86FF66-6958-B8FE-CB1A-749B19EF6318}"/>
          </ac:spMkLst>
        </pc:spChg>
        <pc:picChg chg="add del mod">
          <ac:chgData name="Stanko Milosavljevic" userId="da4def73-84df-4a4c-b43c-d2fcb625b5c6" providerId="ADAL" clId="{B50DE36D-8314-4876-A745-00DDB1A417D0}" dt="2023-02-01T18:39:49.050" v="2220" actId="478"/>
          <ac:picMkLst>
            <pc:docMk/>
            <pc:sldMk cId="74973718" sldId="294"/>
            <ac:picMk id="9" creationId="{F6DB7969-CD71-9A70-FC19-1266A968FEA8}"/>
          </ac:picMkLst>
        </pc:picChg>
        <pc:picChg chg="add mod">
          <ac:chgData name="Stanko Milosavljevic" userId="da4def73-84df-4a4c-b43c-d2fcb625b5c6" providerId="ADAL" clId="{B50DE36D-8314-4876-A745-00DDB1A417D0}" dt="2023-02-01T17:25:21.469" v="1696" actId="208"/>
          <ac:picMkLst>
            <pc:docMk/>
            <pc:sldMk cId="74973718" sldId="294"/>
            <ac:picMk id="12" creationId="{8E573D97-7FEA-1025-0868-6C65DA753854}"/>
          </ac:picMkLst>
        </pc:picChg>
        <pc:picChg chg="del">
          <ac:chgData name="Stanko Milosavljevic" userId="da4def73-84df-4a4c-b43c-d2fcb625b5c6" providerId="ADAL" clId="{B50DE36D-8314-4876-A745-00DDB1A417D0}" dt="2023-02-01T16:53:40.825" v="1250" actId="478"/>
          <ac:picMkLst>
            <pc:docMk/>
            <pc:sldMk cId="74973718" sldId="294"/>
            <ac:picMk id="13" creationId="{4F10F82A-F477-C190-A8A1-6C4B405ECDE0}"/>
          </ac:picMkLst>
        </pc:picChg>
        <pc:picChg chg="del">
          <ac:chgData name="Stanko Milosavljevic" userId="da4def73-84df-4a4c-b43c-d2fcb625b5c6" providerId="ADAL" clId="{B50DE36D-8314-4876-A745-00DDB1A417D0}" dt="2023-02-01T16:53:40.825" v="1250" actId="478"/>
          <ac:picMkLst>
            <pc:docMk/>
            <pc:sldMk cId="74973718" sldId="294"/>
            <ac:picMk id="14" creationId="{83125BC5-48DD-813B-B49C-4305E5D1F7B5}"/>
          </ac:picMkLst>
        </pc:picChg>
        <pc:picChg chg="add mod">
          <ac:chgData name="Stanko Milosavljevic" userId="da4def73-84df-4a4c-b43c-d2fcb625b5c6" providerId="ADAL" clId="{B50DE36D-8314-4876-A745-00DDB1A417D0}" dt="2023-02-01T17:25:21.469" v="1696" actId="208"/>
          <ac:picMkLst>
            <pc:docMk/>
            <pc:sldMk cId="74973718" sldId="294"/>
            <ac:picMk id="15" creationId="{9D38280D-D8B2-F159-BBC3-B02A6EC391E3}"/>
          </ac:picMkLst>
        </pc:picChg>
        <pc:picChg chg="add mod">
          <ac:chgData name="Stanko Milosavljevic" userId="da4def73-84df-4a4c-b43c-d2fcb625b5c6" providerId="ADAL" clId="{B50DE36D-8314-4876-A745-00DDB1A417D0}" dt="2023-02-01T17:25:26.673" v="1697" actId="1076"/>
          <ac:picMkLst>
            <pc:docMk/>
            <pc:sldMk cId="74973718" sldId="294"/>
            <ac:picMk id="17" creationId="{BD1FD205-1B66-2AB5-D161-8564C821FD59}"/>
          </ac:picMkLst>
        </pc:picChg>
      </pc:sldChg>
      <pc:sldChg chg="addSp delSp modSp add del mod">
        <pc:chgData name="Stanko Milosavljevic" userId="da4def73-84df-4a4c-b43c-d2fcb625b5c6" providerId="ADAL" clId="{B50DE36D-8314-4876-A745-00DDB1A417D0}" dt="2023-02-01T17:13:34.524" v="1390" actId="47"/>
        <pc:sldMkLst>
          <pc:docMk/>
          <pc:sldMk cId="2855609405" sldId="295"/>
        </pc:sldMkLst>
        <pc:spChg chg="del">
          <ac:chgData name="Stanko Milosavljevic" userId="da4def73-84df-4a4c-b43c-d2fcb625b5c6" providerId="ADAL" clId="{B50DE36D-8314-4876-A745-00DDB1A417D0}" dt="2023-02-01T17:13:07.616" v="1384" actId="478"/>
          <ac:spMkLst>
            <pc:docMk/>
            <pc:sldMk cId="2855609405" sldId="295"/>
            <ac:spMk id="48" creationId="{73BC5955-4E5C-4E7F-086D-F46C65EC149B}"/>
          </ac:spMkLst>
        </pc:spChg>
        <pc:picChg chg="add mod">
          <ac:chgData name="Stanko Milosavljevic" userId="da4def73-84df-4a4c-b43c-d2fcb625b5c6" providerId="ADAL" clId="{B50DE36D-8314-4876-A745-00DDB1A417D0}" dt="2023-02-01T17:13:18.258" v="1387" actId="14100"/>
          <ac:picMkLst>
            <pc:docMk/>
            <pc:sldMk cId="2855609405" sldId="295"/>
            <ac:picMk id="3" creationId="{134727CA-E7D4-3984-6F32-5226C22FD051}"/>
          </ac:picMkLst>
        </pc:picChg>
      </pc:sldChg>
      <pc:sldChg chg="addSp delSp modSp add mod ord setBg delDesignElem">
        <pc:chgData name="Stanko Milosavljevic" userId="da4def73-84df-4a4c-b43c-d2fcb625b5c6" providerId="ADAL" clId="{B50DE36D-8314-4876-A745-00DDB1A417D0}" dt="2023-02-01T18:32:14.074" v="2213"/>
        <pc:sldMkLst>
          <pc:docMk/>
          <pc:sldMk cId="3892530870" sldId="295"/>
        </pc:sldMkLst>
        <pc:spChg chg="del">
          <ac:chgData name="Stanko Milosavljevic" userId="da4def73-84df-4a4c-b43c-d2fcb625b5c6" providerId="ADAL" clId="{B50DE36D-8314-4876-A745-00DDB1A417D0}" dt="2023-02-01T17:15:06.680" v="1413"/>
          <ac:spMkLst>
            <pc:docMk/>
            <pc:sldMk cId="3892530870" sldId="295"/>
            <ac:spMk id="8" creationId="{B20EED73-1494-4E89-869B-E501A02B2408}"/>
          </ac:spMkLst>
        </pc:spChg>
        <pc:spChg chg="del">
          <ac:chgData name="Stanko Milosavljevic" userId="da4def73-84df-4a4c-b43c-d2fcb625b5c6" providerId="ADAL" clId="{B50DE36D-8314-4876-A745-00DDB1A417D0}" dt="2023-02-01T17:15:06.680" v="1413"/>
          <ac:spMkLst>
            <pc:docMk/>
            <pc:sldMk cId="3892530870" sldId="295"/>
            <ac:spMk id="10" creationId="{E9D7A3A2-205A-4FD7-89D2-24FA8A54EA12}"/>
          </ac:spMkLst>
        </pc:spChg>
        <pc:spChg chg="del">
          <ac:chgData name="Stanko Milosavljevic" userId="da4def73-84df-4a4c-b43c-d2fcb625b5c6" providerId="ADAL" clId="{B50DE36D-8314-4876-A745-00DDB1A417D0}" dt="2023-02-01T17:15:06.680" v="1413"/>
          <ac:spMkLst>
            <pc:docMk/>
            <pc:sldMk cId="3892530870" sldId="295"/>
            <ac:spMk id="12" creationId="{C6BFDF0B-6325-416D-926F-7141006DDBD0}"/>
          </ac:spMkLst>
        </pc:spChg>
        <pc:spChg chg="mod">
          <ac:chgData name="Stanko Milosavljevic" userId="da4def73-84df-4a4c-b43c-d2fcb625b5c6" providerId="ADAL" clId="{B50DE36D-8314-4876-A745-00DDB1A417D0}" dt="2023-02-01T17:16:05.085" v="1503" actId="14100"/>
          <ac:spMkLst>
            <pc:docMk/>
            <pc:sldMk cId="3892530870" sldId="295"/>
            <ac:spMk id="48" creationId="{73BC5955-4E5C-4E7F-086D-F46C65EC149B}"/>
          </ac:spMkLst>
        </pc:spChg>
        <pc:picChg chg="add mod">
          <ac:chgData name="Stanko Milosavljevic" userId="da4def73-84df-4a4c-b43c-d2fcb625b5c6" providerId="ADAL" clId="{B50DE36D-8314-4876-A745-00DDB1A417D0}" dt="2023-02-01T17:25:42.580" v="1701" actId="208"/>
          <ac:picMkLst>
            <pc:docMk/>
            <pc:sldMk cId="3892530870" sldId="295"/>
            <ac:picMk id="3" creationId="{51003D97-9D63-1688-B9D0-C3D0EEB66DDA}"/>
          </ac:picMkLst>
        </pc:picChg>
      </pc:sldChg>
      <pc:sldChg chg="addSp delSp modSp add mod">
        <pc:chgData name="Stanko Milosavljevic" userId="da4def73-84df-4a4c-b43c-d2fcb625b5c6" providerId="ADAL" clId="{B50DE36D-8314-4876-A745-00DDB1A417D0}" dt="2023-02-01T17:25:38.611" v="1700" actId="208"/>
        <pc:sldMkLst>
          <pc:docMk/>
          <pc:sldMk cId="2611160755" sldId="296"/>
        </pc:sldMkLst>
        <pc:spChg chg="mod">
          <ac:chgData name="Stanko Milosavljevic" userId="da4def73-84df-4a4c-b43c-d2fcb625b5c6" providerId="ADAL" clId="{B50DE36D-8314-4876-A745-00DDB1A417D0}" dt="2023-02-01T17:16:26.534" v="1512" actId="20577"/>
          <ac:spMkLst>
            <pc:docMk/>
            <pc:sldMk cId="2611160755" sldId="296"/>
            <ac:spMk id="48" creationId="{73BC5955-4E5C-4E7F-086D-F46C65EC149B}"/>
          </ac:spMkLst>
        </pc:spChg>
        <pc:picChg chg="del">
          <ac:chgData name="Stanko Milosavljevic" userId="da4def73-84df-4a4c-b43c-d2fcb625b5c6" providerId="ADAL" clId="{B50DE36D-8314-4876-A745-00DDB1A417D0}" dt="2023-02-01T17:16:29.210" v="1513" actId="478"/>
          <ac:picMkLst>
            <pc:docMk/>
            <pc:sldMk cId="2611160755" sldId="296"/>
            <ac:picMk id="3" creationId="{51003D97-9D63-1688-B9D0-C3D0EEB66DDA}"/>
          </ac:picMkLst>
        </pc:picChg>
        <pc:picChg chg="add mod">
          <ac:chgData name="Stanko Milosavljevic" userId="da4def73-84df-4a4c-b43c-d2fcb625b5c6" providerId="ADAL" clId="{B50DE36D-8314-4876-A745-00DDB1A417D0}" dt="2023-02-01T17:25:38.611" v="1700" actId="208"/>
          <ac:picMkLst>
            <pc:docMk/>
            <pc:sldMk cId="2611160755" sldId="296"/>
            <ac:picMk id="4" creationId="{BD952880-3FC6-2AC7-7311-4007911886E2}"/>
          </ac:picMkLst>
        </pc:picChg>
      </pc:sldChg>
      <pc:sldChg chg="addSp delSp modSp add del mod setBg delDesignElem">
        <pc:chgData name="Stanko Milosavljevic" userId="da4def73-84df-4a4c-b43c-d2fcb625b5c6" providerId="ADAL" clId="{B50DE36D-8314-4876-A745-00DDB1A417D0}" dt="2023-02-01T17:15:02.717" v="1410" actId="47"/>
        <pc:sldMkLst>
          <pc:docMk/>
          <pc:sldMk cId="3184337341" sldId="296"/>
        </pc:sldMkLst>
        <pc:spChg chg="del">
          <ac:chgData name="Stanko Milosavljevic" userId="da4def73-84df-4a4c-b43c-d2fcb625b5c6" providerId="ADAL" clId="{B50DE36D-8314-4876-A745-00DDB1A417D0}" dt="2023-02-01T17:13:28.991" v="1389"/>
          <ac:spMkLst>
            <pc:docMk/>
            <pc:sldMk cId="3184337341" sldId="296"/>
            <ac:spMk id="8" creationId="{B20EED73-1494-4E89-869B-E501A02B2408}"/>
          </ac:spMkLst>
        </pc:spChg>
        <pc:spChg chg="del">
          <ac:chgData name="Stanko Milosavljevic" userId="da4def73-84df-4a4c-b43c-d2fcb625b5c6" providerId="ADAL" clId="{B50DE36D-8314-4876-A745-00DDB1A417D0}" dt="2023-02-01T17:13:28.991" v="1389"/>
          <ac:spMkLst>
            <pc:docMk/>
            <pc:sldMk cId="3184337341" sldId="296"/>
            <ac:spMk id="10" creationId="{E9D7A3A2-205A-4FD7-89D2-24FA8A54EA12}"/>
          </ac:spMkLst>
        </pc:spChg>
        <pc:spChg chg="del">
          <ac:chgData name="Stanko Milosavljevic" userId="da4def73-84df-4a4c-b43c-d2fcb625b5c6" providerId="ADAL" clId="{B50DE36D-8314-4876-A745-00DDB1A417D0}" dt="2023-02-01T17:13:28.991" v="1389"/>
          <ac:spMkLst>
            <pc:docMk/>
            <pc:sldMk cId="3184337341" sldId="296"/>
            <ac:spMk id="12" creationId="{C6BFDF0B-6325-416D-926F-7141006DDBD0}"/>
          </ac:spMkLst>
        </pc:spChg>
        <pc:spChg chg="del">
          <ac:chgData name="Stanko Milosavljevic" userId="da4def73-84df-4a4c-b43c-d2fcb625b5c6" providerId="ADAL" clId="{B50DE36D-8314-4876-A745-00DDB1A417D0}" dt="2023-02-01T17:14:34.918" v="1398" actId="478"/>
          <ac:spMkLst>
            <pc:docMk/>
            <pc:sldMk cId="3184337341" sldId="296"/>
            <ac:spMk id="34" creationId="{4605BA1A-1EB3-0601-FEFA-63840FA8C8E6}"/>
          </ac:spMkLst>
        </pc:spChg>
        <pc:picChg chg="mod">
          <ac:chgData name="Stanko Milosavljevic" userId="da4def73-84df-4a4c-b43c-d2fcb625b5c6" providerId="ADAL" clId="{B50DE36D-8314-4876-A745-00DDB1A417D0}" dt="2023-02-01T17:14:39.545" v="1399" actId="1076"/>
          <ac:picMkLst>
            <pc:docMk/>
            <pc:sldMk cId="3184337341" sldId="296"/>
            <ac:picMk id="3" creationId="{134727CA-E7D4-3984-6F32-5226C22FD051}"/>
          </ac:picMkLst>
        </pc:picChg>
        <pc:picChg chg="add del mod">
          <ac:chgData name="Stanko Milosavljevic" userId="da4def73-84df-4a4c-b43c-d2fcb625b5c6" providerId="ADAL" clId="{B50DE36D-8314-4876-A745-00DDB1A417D0}" dt="2023-02-01T17:14:52.862" v="1408"/>
          <ac:picMkLst>
            <pc:docMk/>
            <pc:sldMk cId="3184337341" sldId="296"/>
            <ac:picMk id="7" creationId="{92EB1D6C-407E-EE53-F8A9-0409649559D3}"/>
          </ac:picMkLst>
        </pc:picChg>
      </pc:sldChg>
      <pc:sldChg chg="modSp add del mod">
        <pc:chgData name="Stanko Milosavljevic" userId="da4def73-84df-4a4c-b43c-d2fcb625b5c6" providerId="ADAL" clId="{B50DE36D-8314-4876-A745-00DDB1A417D0}" dt="2023-02-01T18:32:43.435" v="2214" actId="47"/>
        <pc:sldMkLst>
          <pc:docMk/>
          <pc:sldMk cId="600119151" sldId="297"/>
        </pc:sldMkLst>
        <pc:picChg chg="mod">
          <ac:chgData name="Stanko Milosavljevic" userId="da4def73-84df-4a4c-b43c-d2fcb625b5c6" providerId="ADAL" clId="{B50DE36D-8314-4876-A745-00DDB1A417D0}" dt="2023-02-01T17:25:35.574" v="1699" actId="208"/>
          <ac:picMkLst>
            <pc:docMk/>
            <pc:sldMk cId="600119151" sldId="297"/>
            <ac:picMk id="4" creationId="{BD952880-3FC6-2AC7-7311-4007911886E2}"/>
          </ac:picMkLst>
        </pc:picChg>
      </pc:sldChg>
      <pc:sldChg chg="addSp delSp modSp add del mod">
        <pc:chgData name="Stanko Milosavljevic" userId="da4def73-84df-4a4c-b43c-d2fcb625b5c6" providerId="ADAL" clId="{B50DE36D-8314-4876-A745-00DDB1A417D0}" dt="2023-02-01T17:15:05.108" v="1411" actId="47"/>
        <pc:sldMkLst>
          <pc:docMk/>
          <pc:sldMk cId="2793501649" sldId="297"/>
        </pc:sldMkLst>
        <pc:picChg chg="del">
          <ac:chgData name="Stanko Milosavljevic" userId="da4def73-84df-4a4c-b43c-d2fcb625b5c6" providerId="ADAL" clId="{B50DE36D-8314-4876-A745-00DDB1A417D0}" dt="2023-02-01T17:14:06.063" v="1393" actId="478"/>
          <ac:picMkLst>
            <pc:docMk/>
            <pc:sldMk cId="2793501649" sldId="297"/>
            <ac:picMk id="3" creationId="{134727CA-E7D4-3984-6F32-5226C22FD051}"/>
          </ac:picMkLst>
        </pc:picChg>
        <pc:picChg chg="add del mod">
          <ac:chgData name="Stanko Milosavljevic" userId="da4def73-84df-4a4c-b43c-d2fcb625b5c6" providerId="ADAL" clId="{B50DE36D-8314-4876-A745-00DDB1A417D0}" dt="2023-02-01T17:14:53.178" v="1409" actId="21"/>
          <ac:picMkLst>
            <pc:docMk/>
            <pc:sldMk cId="2793501649" sldId="297"/>
            <ac:picMk id="4" creationId="{1D6C77E2-7962-71F0-2961-1434A3BB3864}"/>
          </ac:picMkLst>
        </pc:picChg>
      </pc:sldChg>
      <pc:sldChg chg="addSp delSp modSp add mod">
        <pc:chgData name="Stanko Milosavljevic" userId="da4def73-84df-4a4c-b43c-d2fcb625b5c6" providerId="ADAL" clId="{B50DE36D-8314-4876-A745-00DDB1A417D0}" dt="2023-02-01T17:25:32.048" v="1698" actId="208"/>
        <pc:sldMkLst>
          <pc:docMk/>
          <pc:sldMk cId="1578046673" sldId="298"/>
        </pc:sldMkLst>
        <pc:spChg chg="mod">
          <ac:chgData name="Stanko Milosavljevic" userId="da4def73-84df-4a4c-b43c-d2fcb625b5c6" providerId="ADAL" clId="{B50DE36D-8314-4876-A745-00DDB1A417D0}" dt="2023-02-01T17:18:35.328" v="1585" actId="113"/>
          <ac:spMkLst>
            <pc:docMk/>
            <pc:sldMk cId="1578046673" sldId="298"/>
            <ac:spMk id="48" creationId="{73BC5955-4E5C-4E7F-086D-F46C65EC149B}"/>
          </ac:spMkLst>
        </pc:spChg>
        <pc:picChg chg="add del mod">
          <ac:chgData name="Stanko Milosavljevic" userId="da4def73-84df-4a4c-b43c-d2fcb625b5c6" providerId="ADAL" clId="{B50DE36D-8314-4876-A745-00DDB1A417D0}" dt="2023-02-01T17:18:43.789" v="1588" actId="478"/>
          <ac:picMkLst>
            <pc:docMk/>
            <pc:sldMk cId="1578046673" sldId="298"/>
            <ac:picMk id="3" creationId="{E6438FC3-7D3C-FF1E-3EF7-58C9A20349E9}"/>
          </ac:picMkLst>
        </pc:picChg>
        <pc:picChg chg="del">
          <ac:chgData name="Stanko Milosavljevic" userId="da4def73-84df-4a4c-b43c-d2fcb625b5c6" providerId="ADAL" clId="{B50DE36D-8314-4876-A745-00DDB1A417D0}" dt="2023-02-01T17:18:38.739" v="1586" actId="478"/>
          <ac:picMkLst>
            <pc:docMk/>
            <pc:sldMk cId="1578046673" sldId="298"/>
            <ac:picMk id="4" creationId="{BD952880-3FC6-2AC7-7311-4007911886E2}"/>
          </ac:picMkLst>
        </pc:picChg>
        <pc:picChg chg="add mod">
          <ac:chgData name="Stanko Milosavljevic" userId="da4def73-84df-4a4c-b43c-d2fcb625b5c6" providerId="ADAL" clId="{B50DE36D-8314-4876-A745-00DDB1A417D0}" dt="2023-02-01T17:25:32.048" v="1698" actId="208"/>
          <ac:picMkLst>
            <pc:docMk/>
            <pc:sldMk cId="1578046673" sldId="298"/>
            <ac:picMk id="6" creationId="{4BB87030-021B-A98B-C420-7CC832B37BC4}"/>
          </ac:picMkLst>
        </pc:picChg>
      </pc:sldChg>
      <pc:sldChg chg="modSp mod">
        <pc:chgData name="Stanko Milosavljevic" userId="da4def73-84df-4a4c-b43c-d2fcb625b5c6" providerId="ADAL" clId="{B50DE36D-8314-4876-A745-00DDB1A417D0}" dt="2023-02-01T17:36:25.643" v="1804" actId="1076"/>
        <pc:sldMkLst>
          <pc:docMk/>
          <pc:sldMk cId="2585891526" sldId="299"/>
        </pc:sldMkLst>
        <pc:spChg chg="mod">
          <ac:chgData name="Stanko Milosavljevic" userId="da4def73-84df-4a4c-b43c-d2fcb625b5c6" providerId="ADAL" clId="{B50DE36D-8314-4876-A745-00DDB1A417D0}" dt="2023-02-01T17:36:25.643" v="1804" actId="1076"/>
          <ac:spMkLst>
            <pc:docMk/>
            <pc:sldMk cId="2585891526" sldId="299"/>
            <ac:spMk id="4" creationId="{67A077BA-3EB3-CC9D-D6C8-6FE06DE6EA03}"/>
          </ac:spMkLst>
        </pc:spChg>
      </pc:sldChg>
      <pc:sldChg chg="del">
        <pc:chgData name="Stanko Milosavljevic" userId="da4def73-84df-4a4c-b43c-d2fcb625b5c6" providerId="ADAL" clId="{B50DE36D-8314-4876-A745-00DDB1A417D0}" dt="2023-02-01T17:34:34.197" v="1789" actId="47"/>
        <pc:sldMkLst>
          <pc:docMk/>
          <pc:sldMk cId="3378726260" sldId="305"/>
        </pc:sldMkLst>
      </pc:sldChg>
      <pc:sldChg chg="addSp delSp modSp add mod modTransition">
        <pc:chgData name="Stanko Milosavljevic" userId="da4def73-84df-4a4c-b43c-d2fcb625b5c6" providerId="ADAL" clId="{B50DE36D-8314-4876-A745-00DDB1A417D0}" dt="2023-02-01T17:49:44.293" v="2090" actId="208"/>
        <pc:sldMkLst>
          <pc:docMk/>
          <pc:sldMk cId="3277506776" sldId="307"/>
        </pc:sldMkLst>
        <pc:spChg chg="del">
          <ac:chgData name="Stanko Milosavljevic" userId="da4def73-84df-4a4c-b43c-d2fcb625b5c6" providerId="ADAL" clId="{B50DE36D-8314-4876-A745-00DDB1A417D0}" dt="2023-02-01T17:46:53.174" v="1806" actId="478"/>
          <ac:spMkLst>
            <pc:docMk/>
            <pc:sldMk cId="3277506776" sldId="307"/>
            <ac:spMk id="4" creationId="{67A077BA-3EB3-CC9D-D6C8-6FE06DE6EA03}"/>
          </ac:spMkLst>
        </pc:spChg>
        <pc:picChg chg="add mod">
          <ac:chgData name="Stanko Milosavljevic" userId="da4def73-84df-4a4c-b43c-d2fcb625b5c6" providerId="ADAL" clId="{B50DE36D-8314-4876-A745-00DDB1A417D0}" dt="2023-02-01T17:49:44.293" v="2090" actId="208"/>
          <ac:picMkLst>
            <pc:docMk/>
            <pc:sldMk cId="3277506776" sldId="307"/>
            <ac:picMk id="5" creationId="{68E4CED7-02BF-F56E-DF01-7EA020E84B19}"/>
          </ac:picMkLst>
        </pc:picChg>
      </pc:sldChg>
      <pc:sldChg chg="modSp mod">
        <pc:chgData name="Stanko Milosavljevic" userId="da4def73-84df-4a4c-b43c-d2fcb625b5c6" providerId="ADAL" clId="{B50DE36D-8314-4876-A745-00DDB1A417D0}" dt="2023-02-01T20:09:06.645" v="2225" actId="2711"/>
        <pc:sldMkLst>
          <pc:docMk/>
          <pc:sldMk cId="4208414417" sldId="313"/>
        </pc:sldMkLst>
        <pc:spChg chg="mod">
          <ac:chgData name="Stanko Milosavljevic" userId="da4def73-84df-4a4c-b43c-d2fcb625b5c6" providerId="ADAL" clId="{B50DE36D-8314-4876-A745-00DDB1A417D0}" dt="2023-02-01T20:09:06.645" v="2225" actId="2711"/>
          <ac:spMkLst>
            <pc:docMk/>
            <pc:sldMk cId="4208414417" sldId="313"/>
            <ac:spMk id="2" creationId="{DB29632A-6C19-379A-34CA-08ECE75063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Cyrl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38E0F-B3DF-4349-AFE3-C808F710D38F}" type="datetimeFigureOut">
              <a:rPr lang="sr-Cyrl-RS" smtClean="0"/>
              <a:t>01.02.2023.</a:t>
            </a:fld>
            <a:endParaRPr lang="sr-Cyrl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Cyrl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08356-7DEF-495D-A48F-997EE6479AD4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18404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08356-7DEF-495D-A48F-997EE6479AD4}" type="slidenum">
              <a:rPr lang="sr-Cyrl-RS" smtClean="0"/>
              <a:t>1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35144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F31D-66B8-92D4-3492-5F9B7F74F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70F5F-B827-CEF0-CBD8-C69A63AD4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9AE0-544F-4EAE-8E65-B53BEA71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E045-0DEC-E085-DE5B-2B1675CA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22E6D-4514-57A3-9343-988D062A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6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BA26-4DC2-1830-DAA6-40DE55E8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7D0E8-9CB3-2FEE-448E-FDDBD1E69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86B0-1E40-E648-CD94-DB82E0E9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CB0BF-BE0E-B134-F8F8-7B2B4290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4CC1C-9F3E-721A-D36C-C3397660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5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D93DB-477B-CB8B-8A45-3905D684C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5D4A6-45F4-000C-5B25-1FBAE8582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FDEF-650B-AEE0-EACF-C58849B7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D1462-7639-97C0-2D56-54AA09FD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F581-146A-BCD2-5CE7-956940FC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64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6F4A-8FAB-9230-8EA2-C4512441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9AB8-0BCA-04B7-0AF0-BE36458B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DED63-CA81-BC2D-6C1A-D52E4D9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6B58-155F-5182-9B5A-3A703C2B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D0CFF-75F9-DC5B-2104-8DA49830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44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3E13-16D3-08CC-8BAB-B88B0906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EB795-913A-2EE6-A276-8785B68E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BEC17-EBEE-E72E-1856-AB492866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DDBC-FCCA-5997-AE83-7C3ACF7D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628A-4E6E-E829-6930-97F1D969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34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54EB-A3BA-6B31-842D-6A32A800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9EE72-4369-EF9B-4341-FDDA5A270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3A74B-9707-9ACC-689A-A6FC30749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C5460-1332-5F5E-EF24-1EFE81A9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FB720-81E7-2EEC-7BBA-E02D6B2B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12D9-7FF8-0054-FA53-05975CB0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4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A8B0-95CE-8707-37DB-953FE6FF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B202-CCC2-DDD6-6995-66737AD8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2190D-A182-E7AA-DA2D-6BE40C38F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083E7-2693-66B8-3E36-DB6189121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6C4E6-C229-9B63-CF1F-AAE28DF3C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CC527-B368-A43C-261B-B54C2A0A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AFBF8-812C-73D1-EC58-594B3934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3550A-50B5-5BAF-F7CF-194740B4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8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16A6-9CC4-5409-94D0-0D160BCE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6C8FB-B0DC-1AEB-B15E-E42509B5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8C018-FEC9-B3E4-F14A-DA86D787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4E44C-4CBB-3BF6-EA45-220A865B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5F8A5-9205-52DC-F514-988AB611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B252B-D53E-F87D-1D48-828617A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95962-C022-B441-7DCC-6963DEE1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7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FE81-E705-FB9A-E020-C4DA8B20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540C-C6B2-A9B5-3893-73121D13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BEC09-5E67-B264-453E-22E427467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F8664-1D22-0820-CB91-1D2E4E0B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2A57C-F4AB-A140-74B0-D421A648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31DDA-DF73-6FD5-2EC0-0981B286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8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B606-F1D2-6358-7CA9-CAB9E36F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9CF6A-9103-3FDB-651A-A978465AF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0FAE8-30FC-7F19-DE4D-D61D2BB8D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A969-DEE1-93A5-DFCC-4950FB7C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901AB-A56E-F413-A492-73CDD1B1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15AC7-7B98-F65C-50F7-84586530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65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F7ADA-EE5E-E622-00DD-D4C0B616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0E95-C9C0-ACB9-1B4C-93991FBE3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C7C95-BADB-83E9-EEB5-448AB2FDC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CC95A-0F2E-45EC-92AD-80B894EFFD3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7D9B-A34E-7345-476D-5DB19817B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8D410-167A-2AF0-0764-080E47E1F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69EEA-D62A-4585-BCB8-2033394D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8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" Target="slide20.xml"/><Relationship Id="rId7" Type="http://schemas.openxmlformats.org/officeDocument/2006/relationships/slide" Target="slide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slide" Target="slide22.xml"/><Relationship Id="rId4" Type="http://schemas.openxmlformats.org/officeDocument/2006/relationships/image" Target="../media/image62.png"/><Relationship Id="rId9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" Target="slide20.xml"/><Relationship Id="rId7" Type="http://schemas.openxmlformats.org/officeDocument/2006/relationships/slide" Target="slide2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slide" Target="slide22.xml"/><Relationship Id="rId4" Type="http://schemas.openxmlformats.org/officeDocument/2006/relationships/image" Target="../media/image62.png"/><Relationship Id="rId9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image" Target="../media/image4.png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slide" Target="slide3.xml"/><Relationship Id="rId1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microsoft.com/office/2017/06/relationships/model3d" Target="../media/model3d2.glb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19">
            <a:extLst>
              <a:ext uri="{FF2B5EF4-FFF2-40B4-BE49-F238E27FC236}">
                <a16:creationId xmlns:a16="http://schemas.microsoft.com/office/drawing/2014/main" id="{7BFCB632-3912-EF9F-29BB-33FF6149E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 b="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FD28-1773-5CCE-8184-2697B1B66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78740"/>
            <a:ext cx="12192000" cy="2900518"/>
          </a:xfrm>
          <a:solidFill>
            <a:srgbClr val="0D0D0D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hnschrift"/>
              </a:rPr>
              <a:t>Implementacija LTI protokola u </a:t>
            </a:r>
            <a:r>
              <a:rPr lang="en-US" err="1">
                <a:solidFill>
                  <a:srgbClr val="FFFFFF"/>
                </a:solidFill>
                <a:latin typeface="Bahnschrift"/>
              </a:rPr>
              <a:t>platformi</a:t>
            </a:r>
            <a:r>
              <a:rPr lang="en-US">
                <a:solidFill>
                  <a:srgbClr val="FFFFFF"/>
                </a:solidFill>
                <a:latin typeface="Bahnschrift"/>
              </a:rPr>
              <a:t> za e-</a:t>
            </a:r>
            <a:r>
              <a:rPr lang="en-US" err="1">
                <a:solidFill>
                  <a:srgbClr val="FFFFFF"/>
                </a:solidFill>
                <a:latin typeface="Bahnschrift"/>
              </a:rPr>
              <a:t>testove</a:t>
            </a:r>
            <a:r>
              <a:rPr lang="en-US">
                <a:solidFill>
                  <a:srgbClr val="FFFFFF"/>
                </a:solidFill>
                <a:latin typeface="Bahnschrift"/>
              </a:rPr>
              <a:t> Cortex</a:t>
            </a:r>
            <a:endParaRPr lang="en-US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0EED73-1494-4E89-869B-E501A02B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D7A3A2-205A-4FD7-89D2-24FA8A54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934" y="0"/>
            <a:ext cx="11377066" cy="4001047"/>
          </a:xfrm>
          <a:custGeom>
            <a:avLst/>
            <a:gdLst>
              <a:gd name="connsiteX0" fmla="*/ 914840 w 11377066"/>
              <a:gd name="connsiteY0" fmla="*/ 0 h 3343806"/>
              <a:gd name="connsiteX1" fmla="*/ 11365513 w 11377066"/>
              <a:gd name="connsiteY1" fmla="*/ 0 h 3343806"/>
              <a:gd name="connsiteX2" fmla="*/ 11365513 w 11377066"/>
              <a:gd name="connsiteY2" fmla="*/ 846735 h 3343806"/>
              <a:gd name="connsiteX3" fmla="*/ 11050704 w 11377066"/>
              <a:gd name="connsiteY3" fmla="*/ 1046017 h 3343806"/>
              <a:gd name="connsiteX4" fmla="*/ 11195112 w 11377066"/>
              <a:gd name="connsiteY4" fmla="*/ 1103780 h 3343806"/>
              <a:gd name="connsiteX5" fmla="*/ 10553944 w 11377066"/>
              <a:gd name="connsiteY5" fmla="*/ 1441695 h 3343806"/>
              <a:gd name="connsiteX6" fmla="*/ 11148902 w 11377066"/>
              <a:gd name="connsiteY6" fmla="*/ 1383932 h 3343806"/>
              <a:gd name="connsiteX7" fmla="*/ 11117132 w 11377066"/>
              <a:gd name="connsiteY7" fmla="*/ 1430142 h 3343806"/>
              <a:gd name="connsiteX8" fmla="*/ 11085363 w 11377066"/>
              <a:gd name="connsiteY8" fmla="*/ 1476352 h 3343806"/>
              <a:gd name="connsiteX9" fmla="*/ 11365513 w 11377066"/>
              <a:gd name="connsiteY9" fmla="*/ 1447471 h 3343806"/>
              <a:gd name="connsiteX10" fmla="*/ 11365513 w 11377066"/>
              <a:gd name="connsiteY10" fmla="*/ 1496569 h 3343806"/>
              <a:gd name="connsiteX11" fmla="*/ 11278869 w 11377066"/>
              <a:gd name="connsiteY11" fmla="*/ 1554332 h 3343806"/>
              <a:gd name="connsiteX12" fmla="*/ 11365513 w 11377066"/>
              <a:gd name="connsiteY12" fmla="*/ 1539891 h 3343806"/>
              <a:gd name="connsiteX13" fmla="*/ 11377066 w 11377066"/>
              <a:gd name="connsiteY13" fmla="*/ 1539891 h 3343806"/>
              <a:gd name="connsiteX14" fmla="*/ 11377066 w 11377066"/>
              <a:gd name="connsiteY14" fmla="*/ 1765167 h 3343806"/>
              <a:gd name="connsiteX15" fmla="*/ 4624577 w 11377066"/>
              <a:gd name="connsiteY15" fmla="*/ 3342096 h 3343806"/>
              <a:gd name="connsiteX16" fmla="*/ 4000738 w 11377066"/>
              <a:gd name="connsiteY16" fmla="*/ 3313214 h 3343806"/>
              <a:gd name="connsiteX17" fmla="*/ 3853443 w 11377066"/>
              <a:gd name="connsiteY17" fmla="*/ 3217905 h 3343806"/>
              <a:gd name="connsiteX18" fmla="*/ 4003625 w 11377066"/>
              <a:gd name="connsiteY18" fmla="*/ 3171695 h 3343806"/>
              <a:gd name="connsiteX19" fmla="*/ 4465729 w 11377066"/>
              <a:gd name="connsiteY19" fmla="*/ 3024399 h 3343806"/>
              <a:gd name="connsiteX20" fmla="*/ 4015179 w 11377066"/>
              <a:gd name="connsiteY20" fmla="*/ 3047505 h 3343806"/>
              <a:gd name="connsiteX21" fmla="*/ 4656346 w 11377066"/>
              <a:gd name="connsiteY21" fmla="*/ 2926202 h 3343806"/>
              <a:gd name="connsiteX22" fmla="*/ 4841188 w 11377066"/>
              <a:gd name="connsiteY22" fmla="*/ 2862663 h 3343806"/>
              <a:gd name="connsiteX23" fmla="*/ 4659236 w 11377066"/>
              <a:gd name="connsiteY23" fmla="*/ 2836670 h 3343806"/>
              <a:gd name="connsiteX24" fmla="*/ 3778351 w 11377066"/>
              <a:gd name="connsiteY24" fmla="*/ 2914650 h 3343806"/>
              <a:gd name="connsiteX25" fmla="*/ 3694595 w 11377066"/>
              <a:gd name="connsiteY25" fmla="*/ 2923314 h 3343806"/>
              <a:gd name="connsiteX26" fmla="*/ 3119852 w 11377066"/>
              <a:gd name="connsiteY26" fmla="*/ 2862663 h 3343806"/>
              <a:gd name="connsiteX27" fmla="*/ 3440437 w 11377066"/>
              <a:gd name="connsiteY27" fmla="*/ 2799124 h 3343806"/>
              <a:gd name="connsiteX28" fmla="*/ 3070753 w 11377066"/>
              <a:gd name="connsiteY28" fmla="*/ 2761578 h 3343806"/>
              <a:gd name="connsiteX29" fmla="*/ 2623091 w 11377066"/>
              <a:gd name="connsiteY29" fmla="*/ 2726920 h 3343806"/>
              <a:gd name="connsiteX30" fmla="*/ 2160987 w 11377066"/>
              <a:gd name="connsiteY30" fmla="*/ 2611394 h 3343806"/>
              <a:gd name="connsiteX31" fmla="*/ 1837515 w 11377066"/>
              <a:gd name="connsiteY31" fmla="*/ 2573848 h 3343806"/>
              <a:gd name="connsiteX32" fmla="*/ 1869284 w 11377066"/>
              <a:gd name="connsiteY32" fmla="*/ 2472763 h 3343806"/>
              <a:gd name="connsiteX33" fmla="*/ 1808633 w 11377066"/>
              <a:gd name="connsiteY33" fmla="*/ 2386119 h 3343806"/>
              <a:gd name="connsiteX34" fmla="*/ 2354493 w 11377066"/>
              <a:gd name="connsiteY34" fmla="*/ 2342797 h 3343806"/>
              <a:gd name="connsiteX35" fmla="*/ 2146546 w 11377066"/>
              <a:gd name="connsiteY35" fmla="*/ 2328356 h 3343806"/>
              <a:gd name="connsiteX36" fmla="*/ 2054126 w 11377066"/>
              <a:gd name="connsiteY36" fmla="*/ 2285034 h 3343806"/>
              <a:gd name="connsiteX37" fmla="*/ 2132106 w 11377066"/>
              <a:gd name="connsiteY37" fmla="*/ 2238823 h 3343806"/>
              <a:gd name="connsiteX38" fmla="*/ 2478684 w 11377066"/>
              <a:gd name="connsiteY38" fmla="*/ 2085751 h 3343806"/>
              <a:gd name="connsiteX39" fmla="*/ 1511154 w 11377066"/>
              <a:gd name="connsiteY39" fmla="*/ 2094416 h 3343806"/>
              <a:gd name="connsiteX40" fmla="*/ 1638232 w 11377066"/>
              <a:gd name="connsiteY40" fmla="*/ 2042429 h 3343806"/>
              <a:gd name="connsiteX41" fmla="*/ 2972556 w 11377066"/>
              <a:gd name="connsiteY41" fmla="*/ 1718957 h 3343806"/>
              <a:gd name="connsiteX42" fmla="*/ 3238266 w 11377066"/>
              <a:gd name="connsiteY42" fmla="*/ 1678523 h 3343806"/>
              <a:gd name="connsiteX43" fmla="*/ 2522005 w 11377066"/>
              <a:gd name="connsiteY43" fmla="*/ 1664082 h 3343806"/>
              <a:gd name="connsiteX44" fmla="*/ 1421621 w 11377066"/>
              <a:gd name="connsiteY44" fmla="*/ 1522563 h 3343806"/>
              <a:gd name="connsiteX45" fmla="*/ 1525595 w 11377066"/>
              <a:gd name="connsiteY45" fmla="*/ 1392596 h 3343806"/>
              <a:gd name="connsiteX46" fmla="*/ 982623 w 11377066"/>
              <a:gd name="connsiteY46" fmla="*/ 1415701 h 3343806"/>
              <a:gd name="connsiteX47" fmla="*/ 1231003 w 11377066"/>
              <a:gd name="connsiteY47" fmla="*/ 1314616 h 3343806"/>
              <a:gd name="connsiteX48" fmla="*/ 1025945 w 11377066"/>
              <a:gd name="connsiteY48" fmla="*/ 1297287 h 3343806"/>
              <a:gd name="connsiteX49" fmla="*/ 841104 w 11377066"/>
              <a:gd name="connsiteY49" fmla="*/ 1225083 h 3343806"/>
              <a:gd name="connsiteX50" fmla="*/ 1612239 w 11377066"/>
              <a:gd name="connsiteY50" fmla="*/ 1112445 h 3343806"/>
              <a:gd name="connsiteX51" fmla="*/ 1814409 w 11377066"/>
              <a:gd name="connsiteY51" fmla="*/ 1008471 h 3343806"/>
              <a:gd name="connsiteX52" fmla="*/ 1932824 w 11377066"/>
              <a:gd name="connsiteY52" fmla="*/ 979590 h 3343806"/>
              <a:gd name="connsiteX53" fmla="*/ 2083007 w 11377066"/>
              <a:gd name="connsiteY53" fmla="*/ 936268 h 3343806"/>
              <a:gd name="connsiteX54" fmla="*/ 1947265 w 11377066"/>
              <a:gd name="connsiteY54" fmla="*/ 924715 h 3343806"/>
              <a:gd name="connsiteX55" fmla="*/ 1271438 w 11377066"/>
              <a:gd name="connsiteY55" fmla="*/ 895834 h 3343806"/>
              <a:gd name="connsiteX56" fmla="*/ 659150 w 11377066"/>
              <a:gd name="connsiteY56" fmla="*/ 907386 h 3343806"/>
              <a:gd name="connsiteX57" fmla="*/ 780453 w 11377066"/>
              <a:gd name="connsiteY57" fmla="*/ 846735 h 3343806"/>
              <a:gd name="connsiteX58" fmla="*/ 841104 w 11377066"/>
              <a:gd name="connsiteY58" fmla="*/ 788972 h 3343806"/>
              <a:gd name="connsiteX59" fmla="*/ 448316 w 11377066"/>
              <a:gd name="connsiteY59" fmla="*/ 659006 h 3343806"/>
              <a:gd name="connsiteX60" fmla="*/ 910419 w 11377066"/>
              <a:gd name="connsiteY60" fmla="*/ 569473 h 3343806"/>
              <a:gd name="connsiteX61" fmla="*/ 604275 w 11377066"/>
              <a:gd name="connsiteY61" fmla="*/ 514598 h 3343806"/>
              <a:gd name="connsiteX62" fmla="*/ 15093 w 11377066"/>
              <a:gd name="connsiteY62" fmla="*/ 352862 h 3343806"/>
              <a:gd name="connsiteX63" fmla="*/ 430987 w 11377066"/>
              <a:gd name="connsiteY63" fmla="*/ 136251 h 3343806"/>
              <a:gd name="connsiteX64" fmla="*/ 874092 w 11377066"/>
              <a:gd name="connsiteY64" fmla="*/ 17656 h 334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377066" h="3343806">
                <a:moveTo>
                  <a:pt x="914840" y="0"/>
                </a:moveTo>
                <a:lnTo>
                  <a:pt x="11365513" y="0"/>
                </a:lnTo>
                <a:lnTo>
                  <a:pt x="11365513" y="846735"/>
                </a:lnTo>
                <a:cubicBezTo>
                  <a:pt x="11273092" y="924715"/>
                  <a:pt x="11163343" y="985366"/>
                  <a:pt x="11050704" y="1046017"/>
                </a:cubicBezTo>
                <a:cubicBezTo>
                  <a:pt x="11088251" y="1089339"/>
                  <a:pt x="11169119" y="1037353"/>
                  <a:pt x="11195112" y="1103780"/>
                </a:cubicBezTo>
                <a:cubicBezTo>
                  <a:pt x="10987166" y="1216419"/>
                  <a:pt x="10796548" y="1357938"/>
                  <a:pt x="10553944" y="1441695"/>
                </a:cubicBezTo>
                <a:cubicBezTo>
                  <a:pt x="10753226" y="1381043"/>
                  <a:pt x="10952508" y="1409925"/>
                  <a:pt x="11148902" y="1383932"/>
                </a:cubicBezTo>
                <a:cubicBezTo>
                  <a:pt x="11174895" y="1418589"/>
                  <a:pt x="11131573" y="1418589"/>
                  <a:pt x="11117132" y="1430142"/>
                </a:cubicBezTo>
                <a:cubicBezTo>
                  <a:pt x="11102692" y="1441695"/>
                  <a:pt x="11082474" y="1450359"/>
                  <a:pt x="11085363" y="1476352"/>
                </a:cubicBezTo>
                <a:cubicBezTo>
                  <a:pt x="11174895" y="1487905"/>
                  <a:pt x="11273092" y="1447471"/>
                  <a:pt x="11365513" y="1447471"/>
                </a:cubicBezTo>
                <a:lnTo>
                  <a:pt x="11365513" y="1496569"/>
                </a:lnTo>
                <a:cubicBezTo>
                  <a:pt x="11333743" y="1513898"/>
                  <a:pt x="11293310" y="1519674"/>
                  <a:pt x="11278869" y="1554332"/>
                </a:cubicBezTo>
                <a:cubicBezTo>
                  <a:pt x="11307750" y="1548556"/>
                  <a:pt x="11336632" y="1545668"/>
                  <a:pt x="11365513" y="1539891"/>
                </a:cubicBezTo>
                <a:lnTo>
                  <a:pt x="11377066" y="1539891"/>
                </a:lnTo>
                <a:lnTo>
                  <a:pt x="11377066" y="1765167"/>
                </a:lnTo>
                <a:cubicBezTo>
                  <a:pt x="9482441" y="3362313"/>
                  <a:pt x="4945162" y="3324767"/>
                  <a:pt x="4624577" y="3342096"/>
                </a:cubicBezTo>
                <a:cubicBezTo>
                  <a:pt x="4523492" y="3347872"/>
                  <a:pt x="4098935" y="3339207"/>
                  <a:pt x="4000738" y="3313214"/>
                </a:cubicBezTo>
                <a:cubicBezTo>
                  <a:pt x="3867883" y="3281444"/>
                  <a:pt x="3853443" y="3217905"/>
                  <a:pt x="3853443" y="3217905"/>
                </a:cubicBezTo>
                <a:cubicBezTo>
                  <a:pt x="3853443" y="3217905"/>
                  <a:pt x="3919869" y="3191912"/>
                  <a:pt x="4003625" y="3171695"/>
                </a:cubicBezTo>
                <a:cubicBezTo>
                  <a:pt x="4165361" y="3131261"/>
                  <a:pt x="4298217" y="3056169"/>
                  <a:pt x="4465729" y="3024399"/>
                </a:cubicBezTo>
                <a:cubicBezTo>
                  <a:pt x="4315546" y="3033064"/>
                  <a:pt x="4165361" y="3038840"/>
                  <a:pt x="4015179" y="3047505"/>
                </a:cubicBezTo>
                <a:cubicBezTo>
                  <a:pt x="4223124" y="2969524"/>
                  <a:pt x="4442625" y="2957972"/>
                  <a:pt x="4656346" y="2926202"/>
                </a:cubicBezTo>
                <a:cubicBezTo>
                  <a:pt x="4725662" y="2917538"/>
                  <a:pt x="4841188" y="2943531"/>
                  <a:pt x="4841188" y="2862663"/>
                </a:cubicBezTo>
                <a:cubicBezTo>
                  <a:pt x="4838300" y="2810676"/>
                  <a:pt x="4725662" y="2833782"/>
                  <a:pt x="4659236" y="2836670"/>
                </a:cubicBezTo>
                <a:cubicBezTo>
                  <a:pt x="4364644" y="2845334"/>
                  <a:pt x="4072941" y="2882880"/>
                  <a:pt x="3778351" y="2914650"/>
                </a:cubicBezTo>
                <a:cubicBezTo>
                  <a:pt x="3749468" y="2917538"/>
                  <a:pt x="3714811" y="2931979"/>
                  <a:pt x="3694595" y="2923314"/>
                </a:cubicBezTo>
                <a:cubicBezTo>
                  <a:pt x="3527082" y="2865551"/>
                  <a:pt x="3336463" y="2879992"/>
                  <a:pt x="3119852" y="2862663"/>
                </a:cubicBezTo>
                <a:cubicBezTo>
                  <a:pt x="3238266" y="2796236"/>
                  <a:pt x="3339351" y="2842446"/>
                  <a:pt x="3440437" y="2799124"/>
                </a:cubicBezTo>
                <a:cubicBezTo>
                  <a:pt x="3316246" y="2752913"/>
                  <a:pt x="3189168" y="2773131"/>
                  <a:pt x="3070753" y="2761578"/>
                </a:cubicBezTo>
                <a:cubicBezTo>
                  <a:pt x="2984109" y="2752913"/>
                  <a:pt x="2672189" y="2741361"/>
                  <a:pt x="2623091" y="2726920"/>
                </a:cubicBezTo>
                <a:cubicBezTo>
                  <a:pt x="2472907" y="2683598"/>
                  <a:pt x="2293842" y="2689374"/>
                  <a:pt x="2160987" y="2611394"/>
                </a:cubicBezTo>
                <a:cubicBezTo>
                  <a:pt x="2065678" y="2556519"/>
                  <a:pt x="1938600" y="2602730"/>
                  <a:pt x="1837515" y="2573848"/>
                </a:cubicBezTo>
                <a:cubicBezTo>
                  <a:pt x="1794192" y="2533414"/>
                  <a:pt x="1854843" y="2504533"/>
                  <a:pt x="1869284" y="2472763"/>
                </a:cubicBezTo>
                <a:cubicBezTo>
                  <a:pt x="1889502" y="2432329"/>
                  <a:pt x="1834626" y="2423665"/>
                  <a:pt x="1808633" y="2386119"/>
                </a:cubicBezTo>
                <a:cubicBezTo>
                  <a:pt x="1987698" y="2389007"/>
                  <a:pt x="2158099" y="2377454"/>
                  <a:pt x="2354493" y="2342797"/>
                </a:cubicBezTo>
                <a:cubicBezTo>
                  <a:pt x="2273625" y="2290810"/>
                  <a:pt x="2204309" y="2339908"/>
                  <a:pt x="2146546" y="2328356"/>
                </a:cubicBezTo>
                <a:cubicBezTo>
                  <a:pt x="2106113" y="2319691"/>
                  <a:pt x="2054126" y="2328356"/>
                  <a:pt x="2054126" y="2285034"/>
                </a:cubicBezTo>
                <a:cubicBezTo>
                  <a:pt x="2054126" y="2250376"/>
                  <a:pt x="2100336" y="2244599"/>
                  <a:pt x="2132106" y="2238823"/>
                </a:cubicBezTo>
                <a:cubicBezTo>
                  <a:pt x="2256296" y="2218606"/>
                  <a:pt x="2377599" y="2192613"/>
                  <a:pt x="2478684" y="2085751"/>
                </a:cubicBezTo>
                <a:cubicBezTo>
                  <a:pt x="2152323" y="2051094"/>
                  <a:pt x="1817297" y="2186837"/>
                  <a:pt x="1511154" y="2094416"/>
                </a:cubicBezTo>
                <a:cubicBezTo>
                  <a:pt x="1537147" y="2033765"/>
                  <a:pt x="1597798" y="2045317"/>
                  <a:pt x="1638232" y="2042429"/>
                </a:cubicBezTo>
                <a:cubicBezTo>
                  <a:pt x="1909718" y="2016436"/>
                  <a:pt x="2825261" y="1701628"/>
                  <a:pt x="2972556" y="1718957"/>
                </a:cubicBezTo>
                <a:cubicBezTo>
                  <a:pt x="3062089" y="1727621"/>
                  <a:pt x="3154510" y="1721845"/>
                  <a:pt x="3238266" y="1678523"/>
                </a:cubicBezTo>
                <a:cubicBezTo>
                  <a:pt x="3339351" y="1626536"/>
                  <a:pt x="2695295" y="1736286"/>
                  <a:pt x="2522005" y="1664082"/>
                </a:cubicBezTo>
                <a:cubicBezTo>
                  <a:pt x="2438249" y="1629424"/>
                  <a:pt x="1730654" y="1528339"/>
                  <a:pt x="1421621" y="1522563"/>
                </a:cubicBezTo>
                <a:cubicBezTo>
                  <a:pt x="1450503" y="1467688"/>
                  <a:pt x="1557364" y="1470576"/>
                  <a:pt x="1525595" y="1392596"/>
                </a:cubicBezTo>
                <a:cubicBezTo>
                  <a:pt x="1358082" y="1386820"/>
                  <a:pt x="1179017" y="1435918"/>
                  <a:pt x="982623" y="1415701"/>
                </a:cubicBezTo>
                <a:cubicBezTo>
                  <a:pt x="1051938" y="1346386"/>
                  <a:pt x="1153023" y="1352162"/>
                  <a:pt x="1231003" y="1314616"/>
                </a:cubicBezTo>
                <a:cubicBezTo>
                  <a:pt x="1170352" y="1262629"/>
                  <a:pt x="1095261" y="1294399"/>
                  <a:pt x="1025945" y="1297287"/>
                </a:cubicBezTo>
                <a:cubicBezTo>
                  <a:pt x="965294" y="1300175"/>
                  <a:pt x="812222" y="1227972"/>
                  <a:pt x="841104" y="1225083"/>
                </a:cubicBezTo>
                <a:cubicBezTo>
                  <a:pt x="1101037" y="1207755"/>
                  <a:pt x="1352306" y="1129775"/>
                  <a:pt x="1612239" y="1112445"/>
                </a:cubicBezTo>
                <a:cubicBezTo>
                  <a:pt x="1698883" y="1106668"/>
                  <a:pt x="1797081" y="1112445"/>
                  <a:pt x="1814409" y="1008471"/>
                </a:cubicBezTo>
                <a:cubicBezTo>
                  <a:pt x="1817297" y="979590"/>
                  <a:pt x="1808633" y="973814"/>
                  <a:pt x="1932824" y="979590"/>
                </a:cubicBezTo>
                <a:cubicBezTo>
                  <a:pt x="1981922" y="982478"/>
                  <a:pt x="2045461" y="982478"/>
                  <a:pt x="2083007" y="936268"/>
                </a:cubicBezTo>
                <a:cubicBezTo>
                  <a:pt x="2045461" y="898722"/>
                  <a:pt x="1990587" y="927603"/>
                  <a:pt x="1947265" y="924715"/>
                </a:cubicBezTo>
                <a:cubicBezTo>
                  <a:pt x="1828850" y="921827"/>
                  <a:pt x="1386963" y="904498"/>
                  <a:pt x="1271438" y="895834"/>
                </a:cubicBezTo>
                <a:cubicBezTo>
                  <a:pt x="1031721" y="875617"/>
                  <a:pt x="901755" y="933380"/>
                  <a:pt x="659150" y="907386"/>
                </a:cubicBezTo>
                <a:cubicBezTo>
                  <a:pt x="734242" y="890057"/>
                  <a:pt x="705361" y="866952"/>
                  <a:pt x="780453" y="846735"/>
                </a:cubicBezTo>
                <a:cubicBezTo>
                  <a:pt x="815110" y="838071"/>
                  <a:pt x="849768" y="820742"/>
                  <a:pt x="841104" y="788972"/>
                </a:cubicBezTo>
                <a:cubicBezTo>
                  <a:pt x="835327" y="757202"/>
                  <a:pt x="396329" y="690775"/>
                  <a:pt x="448316" y="659006"/>
                </a:cubicBezTo>
                <a:cubicBezTo>
                  <a:pt x="592723" y="575249"/>
                  <a:pt x="1020169" y="607019"/>
                  <a:pt x="910419" y="569473"/>
                </a:cubicBezTo>
                <a:cubicBezTo>
                  <a:pt x="742907" y="511710"/>
                  <a:pt x="716913" y="500157"/>
                  <a:pt x="604275" y="514598"/>
                </a:cubicBezTo>
                <a:cubicBezTo>
                  <a:pt x="506079" y="529039"/>
                  <a:pt x="113290" y="349974"/>
                  <a:pt x="15093" y="352862"/>
                </a:cubicBezTo>
                <a:cubicBezTo>
                  <a:pt x="-71551" y="352862"/>
                  <a:pt x="234593" y="211343"/>
                  <a:pt x="430987" y="136251"/>
                </a:cubicBezTo>
                <a:cubicBezTo>
                  <a:pt x="571784" y="82098"/>
                  <a:pt x="732076" y="70184"/>
                  <a:pt x="874092" y="17656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BFDF0B-6325-416D-926F-7141006D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93668" y="5127460"/>
            <a:ext cx="6498333" cy="1730540"/>
          </a:xfrm>
          <a:custGeom>
            <a:avLst/>
            <a:gdLst>
              <a:gd name="connsiteX0" fmla="*/ 2987112 w 6498333"/>
              <a:gd name="connsiteY0" fmla="*/ 1730384 h 1730540"/>
              <a:gd name="connsiteX1" fmla="*/ 3113423 w 6498333"/>
              <a:gd name="connsiteY1" fmla="*/ 1728494 h 1730540"/>
              <a:gd name="connsiteX2" fmla="*/ 6436159 w 6498333"/>
              <a:gd name="connsiteY2" fmla="*/ 1396018 h 1730540"/>
              <a:gd name="connsiteX3" fmla="*/ 6498333 w 6498333"/>
              <a:gd name="connsiteY3" fmla="*/ 1381988 h 1730540"/>
              <a:gd name="connsiteX4" fmla="*/ 6498333 w 6498333"/>
              <a:gd name="connsiteY4" fmla="*/ 0 h 1730540"/>
              <a:gd name="connsiteX5" fmla="*/ 723703 w 6498333"/>
              <a:gd name="connsiteY5" fmla="*/ 0 h 1730540"/>
              <a:gd name="connsiteX6" fmla="*/ 629735 w 6498333"/>
              <a:gd name="connsiteY6" fmla="*/ 31770 h 1730540"/>
              <a:gd name="connsiteX7" fmla="*/ 127078 w 6498333"/>
              <a:gd name="connsiteY7" fmla="*/ 173371 h 1730540"/>
              <a:gd name="connsiteX8" fmla="*/ 0 w 6498333"/>
              <a:gd name="connsiteY8" fmla="*/ 235577 h 1730540"/>
              <a:gd name="connsiteX9" fmla="*/ 967530 w 6498333"/>
              <a:gd name="connsiteY9" fmla="*/ 225208 h 1730540"/>
              <a:gd name="connsiteX10" fmla="*/ 620954 w 6498333"/>
              <a:gd name="connsiteY10" fmla="*/ 408367 h 1730540"/>
              <a:gd name="connsiteX11" fmla="*/ 542972 w 6498333"/>
              <a:gd name="connsiteY11" fmla="*/ 463661 h 1730540"/>
              <a:gd name="connsiteX12" fmla="*/ 635392 w 6498333"/>
              <a:gd name="connsiteY12" fmla="*/ 515499 h 1730540"/>
              <a:gd name="connsiteX13" fmla="*/ 843339 w 6498333"/>
              <a:gd name="connsiteY13" fmla="*/ 532778 h 1730540"/>
              <a:gd name="connsiteX14" fmla="*/ 297479 w 6498333"/>
              <a:gd name="connsiteY14" fmla="*/ 584615 h 1730540"/>
              <a:gd name="connsiteX15" fmla="*/ 358130 w 6498333"/>
              <a:gd name="connsiteY15" fmla="*/ 688289 h 1730540"/>
              <a:gd name="connsiteX16" fmla="*/ 326361 w 6498333"/>
              <a:gd name="connsiteY16" fmla="*/ 809243 h 1730540"/>
              <a:gd name="connsiteX17" fmla="*/ 649833 w 6498333"/>
              <a:gd name="connsiteY17" fmla="*/ 854169 h 1730540"/>
              <a:gd name="connsiteX18" fmla="*/ 1111937 w 6498333"/>
              <a:gd name="connsiteY18" fmla="*/ 992402 h 1730540"/>
              <a:gd name="connsiteX19" fmla="*/ 1559599 w 6498333"/>
              <a:gd name="connsiteY19" fmla="*/ 1033872 h 1730540"/>
              <a:gd name="connsiteX20" fmla="*/ 1929284 w 6498333"/>
              <a:gd name="connsiteY20" fmla="*/ 1078798 h 1730540"/>
              <a:gd name="connsiteX21" fmla="*/ 1608698 w 6498333"/>
              <a:gd name="connsiteY21" fmla="*/ 1154826 h 1730540"/>
              <a:gd name="connsiteX22" fmla="*/ 2183442 w 6498333"/>
              <a:gd name="connsiteY22" fmla="*/ 1227398 h 1730540"/>
              <a:gd name="connsiteX23" fmla="*/ 2267197 w 6498333"/>
              <a:gd name="connsiteY23" fmla="*/ 1217031 h 1730540"/>
              <a:gd name="connsiteX24" fmla="*/ 3148082 w 6498333"/>
              <a:gd name="connsiteY24" fmla="*/ 1123724 h 1730540"/>
              <a:gd name="connsiteX25" fmla="*/ 3330034 w 6498333"/>
              <a:gd name="connsiteY25" fmla="*/ 1154826 h 1730540"/>
              <a:gd name="connsiteX26" fmla="*/ 3145192 w 6498333"/>
              <a:gd name="connsiteY26" fmla="*/ 1230854 h 1730540"/>
              <a:gd name="connsiteX27" fmla="*/ 2504025 w 6498333"/>
              <a:gd name="connsiteY27" fmla="*/ 1376000 h 1730540"/>
              <a:gd name="connsiteX28" fmla="*/ 2954575 w 6498333"/>
              <a:gd name="connsiteY28" fmla="*/ 1348352 h 1730540"/>
              <a:gd name="connsiteX29" fmla="*/ 2492471 w 6498333"/>
              <a:gd name="connsiteY29" fmla="*/ 1524600 h 1730540"/>
              <a:gd name="connsiteX30" fmla="*/ 2342289 w 6498333"/>
              <a:gd name="connsiteY30" fmla="*/ 1579893 h 1730540"/>
              <a:gd name="connsiteX31" fmla="*/ 2489584 w 6498333"/>
              <a:gd name="connsiteY31" fmla="*/ 1693935 h 1730540"/>
              <a:gd name="connsiteX32" fmla="*/ 2987112 w 6498333"/>
              <a:gd name="connsiteY32" fmla="*/ 1730384 h 173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498333" h="1730540">
                <a:moveTo>
                  <a:pt x="2987112" y="1730384"/>
                </a:moveTo>
                <a:cubicBezTo>
                  <a:pt x="3042664" y="1730870"/>
                  <a:pt x="3088152" y="1730222"/>
                  <a:pt x="3113423" y="1728494"/>
                </a:cubicBezTo>
                <a:cubicBezTo>
                  <a:pt x="3293752" y="1716831"/>
                  <a:pt x="4808270" y="1725943"/>
                  <a:pt x="6436159" y="1396018"/>
                </a:cubicBezTo>
                <a:lnTo>
                  <a:pt x="6498333" y="1381988"/>
                </a:lnTo>
                <a:lnTo>
                  <a:pt x="6498333" y="0"/>
                </a:lnTo>
                <a:lnTo>
                  <a:pt x="723703" y="0"/>
                </a:lnTo>
                <a:lnTo>
                  <a:pt x="629735" y="31770"/>
                </a:lnTo>
                <a:cubicBezTo>
                  <a:pt x="421263" y="101447"/>
                  <a:pt x="228886" y="161708"/>
                  <a:pt x="127078" y="173371"/>
                </a:cubicBezTo>
                <a:cubicBezTo>
                  <a:pt x="86644" y="176827"/>
                  <a:pt x="25993" y="163004"/>
                  <a:pt x="0" y="235577"/>
                </a:cubicBezTo>
                <a:cubicBezTo>
                  <a:pt x="306144" y="346163"/>
                  <a:pt x="641170" y="183739"/>
                  <a:pt x="967530" y="225208"/>
                </a:cubicBezTo>
                <a:cubicBezTo>
                  <a:pt x="866445" y="353075"/>
                  <a:pt x="745142" y="384177"/>
                  <a:pt x="620954" y="408367"/>
                </a:cubicBezTo>
                <a:cubicBezTo>
                  <a:pt x="589182" y="415279"/>
                  <a:pt x="542972" y="422191"/>
                  <a:pt x="542972" y="463661"/>
                </a:cubicBezTo>
                <a:cubicBezTo>
                  <a:pt x="542972" y="515499"/>
                  <a:pt x="594959" y="505130"/>
                  <a:pt x="635392" y="515499"/>
                </a:cubicBezTo>
                <a:cubicBezTo>
                  <a:pt x="693155" y="529321"/>
                  <a:pt x="762471" y="470573"/>
                  <a:pt x="843339" y="532778"/>
                </a:cubicBezTo>
                <a:cubicBezTo>
                  <a:pt x="646945" y="574247"/>
                  <a:pt x="476544" y="588071"/>
                  <a:pt x="297479" y="584615"/>
                </a:cubicBezTo>
                <a:cubicBezTo>
                  <a:pt x="323472" y="629541"/>
                  <a:pt x="378348" y="639908"/>
                  <a:pt x="358130" y="688289"/>
                </a:cubicBezTo>
                <a:cubicBezTo>
                  <a:pt x="343689" y="726304"/>
                  <a:pt x="283038" y="760862"/>
                  <a:pt x="326361" y="809243"/>
                </a:cubicBezTo>
                <a:cubicBezTo>
                  <a:pt x="427447" y="843802"/>
                  <a:pt x="554524" y="788508"/>
                  <a:pt x="649833" y="854169"/>
                </a:cubicBezTo>
                <a:cubicBezTo>
                  <a:pt x="782688" y="947476"/>
                  <a:pt x="961753" y="940565"/>
                  <a:pt x="1111937" y="992402"/>
                </a:cubicBezTo>
                <a:cubicBezTo>
                  <a:pt x="1161035" y="1009682"/>
                  <a:pt x="1472955" y="1023504"/>
                  <a:pt x="1559599" y="1033872"/>
                </a:cubicBezTo>
                <a:cubicBezTo>
                  <a:pt x="1678015" y="1047696"/>
                  <a:pt x="1805093" y="1023504"/>
                  <a:pt x="1929284" y="1078798"/>
                </a:cubicBezTo>
                <a:cubicBezTo>
                  <a:pt x="1828198" y="1130635"/>
                  <a:pt x="1727113" y="1075343"/>
                  <a:pt x="1608698" y="1154826"/>
                </a:cubicBezTo>
                <a:cubicBezTo>
                  <a:pt x="1825309" y="1175561"/>
                  <a:pt x="2015928" y="1158282"/>
                  <a:pt x="2183442" y="1227398"/>
                </a:cubicBezTo>
                <a:cubicBezTo>
                  <a:pt x="2203658" y="1237767"/>
                  <a:pt x="2238314" y="1220487"/>
                  <a:pt x="2267197" y="1217031"/>
                </a:cubicBezTo>
                <a:cubicBezTo>
                  <a:pt x="2561787" y="1179017"/>
                  <a:pt x="2853490" y="1134091"/>
                  <a:pt x="3148082" y="1123724"/>
                </a:cubicBezTo>
                <a:cubicBezTo>
                  <a:pt x="3214508" y="1120268"/>
                  <a:pt x="3327146" y="1092621"/>
                  <a:pt x="3330034" y="1154826"/>
                </a:cubicBezTo>
                <a:cubicBezTo>
                  <a:pt x="3330034" y="1251589"/>
                  <a:pt x="3214508" y="1220487"/>
                  <a:pt x="3145192" y="1230854"/>
                </a:cubicBezTo>
                <a:cubicBezTo>
                  <a:pt x="2931471" y="1268869"/>
                  <a:pt x="2711970" y="1282691"/>
                  <a:pt x="2504025" y="1376000"/>
                </a:cubicBezTo>
                <a:cubicBezTo>
                  <a:pt x="2654207" y="1365632"/>
                  <a:pt x="2804392" y="1358720"/>
                  <a:pt x="2954575" y="1348352"/>
                </a:cubicBezTo>
                <a:cubicBezTo>
                  <a:pt x="2787063" y="1386367"/>
                  <a:pt x="2654207" y="1476218"/>
                  <a:pt x="2492471" y="1524600"/>
                </a:cubicBezTo>
                <a:cubicBezTo>
                  <a:pt x="2408715" y="1548791"/>
                  <a:pt x="2342289" y="1579893"/>
                  <a:pt x="2342289" y="1579893"/>
                </a:cubicBezTo>
                <a:cubicBezTo>
                  <a:pt x="2342289" y="1579893"/>
                  <a:pt x="2356730" y="1655921"/>
                  <a:pt x="2489584" y="1693935"/>
                </a:cubicBezTo>
                <a:cubicBezTo>
                  <a:pt x="2563232" y="1717262"/>
                  <a:pt x="2820457" y="1728925"/>
                  <a:pt x="2987112" y="17303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605BA1A-1EB3-0601-FEFA-63840FA8C8E6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210944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Dodaci na Cortex BackEnd-u</a:t>
            </a:r>
            <a:endParaRPr lang="sr-Latn-RS">
              <a:latin typeface="Bahnschrift" panose="020B0502040204020203" pitchFamily="34" charset="0"/>
            </a:endParaRPr>
          </a:p>
        </p:txBody>
      </p:sp>
      <p:sp>
        <p:nvSpPr>
          <p:cNvPr id="48" name="Okvir za tekst 3">
            <a:extLst>
              <a:ext uri="{FF2B5EF4-FFF2-40B4-BE49-F238E27FC236}">
                <a16:creationId xmlns:a16="http://schemas.microsoft.com/office/drawing/2014/main" id="{73BC5955-4E5C-4E7F-086D-F46C65EC149B}"/>
              </a:ext>
            </a:extLst>
          </p:cNvPr>
          <p:cNvSpPr txBox="1"/>
          <p:nvPr/>
        </p:nvSpPr>
        <p:spPr>
          <a:xfrm>
            <a:off x="331933" y="1093631"/>
            <a:ext cx="6471034" cy="2187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 b="1">
                <a:latin typeface="Bahnschrift"/>
              </a:rPr>
              <a:t>Tipovi</a:t>
            </a:r>
            <a:endParaRPr lang="sr-Latn-RS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>
                <a:latin typeface="Bahnschrift"/>
              </a:rPr>
              <a:t>D</a:t>
            </a:r>
            <a:r>
              <a:rPr lang="en-US" sz="2600">
                <a:latin typeface="Bahnschrift"/>
              </a:rPr>
              <a:t>ve nove rute u okviru </a:t>
            </a:r>
            <a:r>
              <a:rPr lang="en-US" sz="2600" b="1" i="1">
                <a:latin typeface="Bahnschrift"/>
              </a:rPr>
              <a:t>test</a:t>
            </a:r>
            <a:r>
              <a:rPr lang="en-US" sz="2600">
                <a:latin typeface="Bahnschrift"/>
              </a:rPr>
              <a:t> kontrolera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b="1">
                <a:latin typeface="Bahnschrift"/>
              </a:rPr>
              <a:t>GET</a:t>
            </a:r>
            <a:r>
              <a:rPr lang="en-US" sz="2600">
                <a:latin typeface="Bahnschrift"/>
              </a:rPr>
              <a:t> </a:t>
            </a:r>
            <a:r>
              <a:rPr lang="en-US" sz="2600" i="1">
                <a:latin typeface="Bahnschrift"/>
              </a:rPr>
              <a:t>/summary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b="1" i="1">
                <a:latin typeface="Bahnschrift"/>
              </a:rPr>
              <a:t>POST</a:t>
            </a:r>
            <a:r>
              <a:rPr lang="en-US" sz="2600" i="1">
                <a:latin typeface="Bahnschrift"/>
              </a:rPr>
              <a:t> /summary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>
                <a:latin typeface="Bahnschrift"/>
              </a:rPr>
              <a:t>Ocenjivanje</a:t>
            </a:r>
            <a:r>
              <a:rPr lang="en-US" sz="2600">
                <a:latin typeface="Bahnschrift"/>
              </a:rPr>
              <a:t> testa</a:t>
            </a:r>
            <a:endParaRPr lang="sr-Latn-RS" sz="2600">
              <a:latin typeface="Bahnschrif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96C7D28-1CD6-4F68-B1C7-82C19588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09" y="2308944"/>
            <a:ext cx="2929039" cy="3843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81B56B5-12D1-D6C5-0A28-FF8E498DA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29" y="4329064"/>
            <a:ext cx="3496125" cy="1822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B4645F-9336-1D50-7979-483E7E4907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4" y="2308943"/>
            <a:ext cx="3494900" cy="19005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2959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4605BA1A-1EB3-0601-FEFA-63840FA8C8E6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210944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Dodaci na Cortex BackEnd-u</a:t>
            </a:r>
            <a:endParaRPr lang="sr-Latn-RS">
              <a:latin typeface="Bahnschrift" panose="020B0502040204020203" pitchFamily="34" charset="0"/>
            </a:endParaRPr>
          </a:p>
        </p:txBody>
      </p:sp>
      <p:sp>
        <p:nvSpPr>
          <p:cNvPr id="48" name="Okvir za tekst 3">
            <a:extLst>
              <a:ext uri="{FF2B5EF4-FFF2-40B4-BE49-F238E27FC236}">
                <a16:creationId xmlns:a16="http://schemas.microsoft.com/office/drawing/2014/main" id="{73BC5955-4E5C-4E7F-086D-F46C65EC149B}"/>
              </a:ext>
            </a:extLst>
          </p:cNvPr>
          <p:cNvSpPr txBox="1"/>
          <p:nvPr/>
        </p:nvSpPr>
        <p:spPr>
          <a:xfrm>
            <a:off x="331933" y="1093632"/>
            <a:ext cx="7312354" cy="6512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latin typeface="Bahnschrift"/>
              </a:rPr>
              <a:t>Glavni deo </a:t>
            </a:r>
            <a:r>
              <a:rPr lang="en-US" sz="2600" b="1">
                <a:latin typeface="Bahnschrift"/>
              </a:rPr>
              <a:t>POST</a:t>
            </a:r>
            <a:r>
              <a:rPr lang="en-US" sz="2600">
                <a:latin typeface="Bahnschrift"/>
              </a:rPr>
              <a:t> </a:t>
            </a:r>
            <a:r>
              <a:rPr lang="en-US" sz="2600" i="1">
                <a:latin typeface="Bahnschrift"/>
              </a:rPr>
              <a:t>/summary</a:t>
            </a:r>
            <a:endParaRPr lang="en-US" sz="2600">
              <a:latin typeface="Bahnschrif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52880-3FC6-2AC7-7311-400791188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9" y="1744911"/>
            <a:ext cx="10178262" cy="4584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116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4605BA1A-1EB3-0601-FEFA-63840FA8C8E6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210944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Dodaci na Cortex BackEnd-u</a:t>
            </a:r>
            <a:endParaRPr lang="sr-Latn-RS">
              <a:latin typeface="Bahnschrift" panose="020B0502040204020203" pitchFamily="34" charset="0"/>
            </a:endParaRPr>
          </a:p>
        </p:txBody>
      </p:sp>
      <p:sp>
        <p:nvSpPr>
          <p:cNvPr id="48" name="Okvir za tekst 3">
            <a:extLst>
              <a:ext uri="{FF2B5EF4-FFF2-40B4-BE49-F238E27FC236}">
                <a16:creationId xmlns:a16="http://schemas.microsoft.com/office/drawing/2014/main" id="{73BC5955-4E5C-4E7F-086D-F46C65EC149B}"/>
              </a:ext>
            </a:extLst>
          </p:cNvPr>
          <p:cNvSpPr txBox="1"/>
          <p:nvPr/>
        </p:nvSpPr>
        <p:spPr>
          <a:xfrm>
            <a:off x="331933" y="1093632"/>
            <a:ext cx="7312354" cy="6512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latin typeface="Bahnschrift"/>
              </a:rPr>
              <a:t>Glavni deo </a:t>
            </a:r>
            <a:r>
              <a:rPr lang="en-US" sz="2600" b="1">
                <a:latin typeface="Bahnschrift"/>
              </a:rPr>
              <a:t>GET</a:t>
            </a:r>
            <a:r>
              <a:rPr lang="en-US" sz="2600">
                <a:latin typeface="Bahnschrift"/>
              </a:rPr>
              <a:t> </a:t>
            </a:r>
            <a:r>
              <a:rPr lang="en-US" sz="2600" i="1">
                <a:latin typeface="Bahnschrift"/>
              </a:rPr>
              <a:t>/summary</a:t>
            </a:r>
            <a:endParaRPr lang="en-US" sz="2600">
              <a:latin typeface="Bahnschrif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03D97-9D63-1688-B9D0-C3D0EEB6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3" y="2242412"/>
            <a:ext cx="10708074" cy="3066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9253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4605BA1A-1EB3-0601-FEFA-63840FA8C8E6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210944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Dodaci na Cortex BackEnd-u</a:t>
            </a:r>
            <a:endParaRPr lang="sr-Latn-RS">
              <a:latin typeface="Bahnschrift" panose="020B0502040204020203" pitchFamily="34" charset="0"/>
            </a:endParaRPr>
          </a:p>
        </p:txBody>
      </p:sp>
      <p:sp>
        <p:nvSpPr>
          <p:cNvPr id="48" name="Okvir za tekst 3">
            <a:extLst>
              <a:ext uri="{FF2B5EF4-FFF2-40B4-BE49-F238E27FC236}">
                <a16:creationId xmlns:a16="http://schemas.microsoft.com/office/drawing/2014/main" id="{73BC5955-4E5C-4E7F-086D-F46C65EC149B}"/>
              </a:ext>
            </a:extLst>
          </p:cNvPr>
          <p:cNvSpPr txBox="1"/>
          <p:nvPr/>
        </p:nvSpPr>
        <p:spPr>
          <a:xfrm>
            <a:off x="331933" y="1093632"/>
            <a:ext cx="7312354" cy="6512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>
                <a:latin typeface="Bahnschrift"/>
              </a:rPr>
              <a:t>Ocenjivanje</a:t>
            </a:r>
            <a:r>
              <a:rPr lang="en-US" sz="2600">
                <a:latin typeface="Bahnschrift"/>
              </a:rPr>
              <a:t> testa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7030-021B-A98B-C420-7CC832B3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0" y="1016549"/>
            <a:ext cx="5676900" cy="55186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8046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38F33D-E9B6-EE11-6CD9-FE4FA6943DD2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159405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LTI Mikroservis</a:t>
            </a:r>
            <a:endParaRPr lang="sr-Latn-RS">
              <a:latin typeface="Bahnschrif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73D97-7FEA-1025-0868-6C65DA753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8152" y="1040877"/>
            <a:ext cx="6321915" cy="5494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8280D-D8B2-F159-BBC3-B02A6EC39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1" y="2356212"/>
            <a:ext cx="4942014" cy="15495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6" name="Okvir za tekst 3">
            <a:extLst>
              <a:ext uri="{FF2B5EF4-FFF2-40B4-BE49-F238E27FC236}">
                <a16:creationId xmlns:a16="http://schemas.microsoft.com/office/drawing/2014/main" id="{9A86FF66-6958-B8FE-CB1A-749B19EF6318}"/>
              </a:ext>
            </a:extLst>
          </p:cNvPr>
          <p:cNvSpPr txBox="1"/>
          <p:nvPr/>
        </p:nvSpPr>
        <p:spPr>
          <a:xfrm>
            <a:off x="331933" y="1093632"/>
            <a:ext cx="4688800" cy="1018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>
                <a:latin typeface="Bahnschrift"/>
              </a:rPr>
              <a:t>Registracija</a:t>
            </a:r>
            <a:r>
              <a:rPr lang="en-US" sz="2600">
                <a:latin typeface="Bahnschrift"/>
              </a:rPr>
              <a:t> platforme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i="1">
                <a:latin typeface="Bahnschrift"/>
              </a:rPr>
              <a:t>Connect</a:t>
            </a:r>
            <a:r>
              <a:rPr lang="en-US" sz="2600" i="1">
                <a:latin typeface="Bahnschrift"/>
              </a:rPr>
              <a:t> </a:t>
            </a:r>
            <a:r>
              <a:rPr lang="en-US" sz="2600">
                <a:latin typeface="Bahnschrift"/>
              </a:rPr>
              <a:t>doga</a:t>
            </a:r>
            <a:r>
              <a:rPr lang="sr-Latn-RS" sz="2600">
                <a:latin typeface="Bahnschrift"/>
              </a:rPr>
              <a:t>đaj</a:t>
            </a:r>
            <a:endParaRPr lang="en-US" sz="2600" i="1">
              <a:latin typeface="Bahnschrif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1FD205-1B66-2AB5-D161-8564C821F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" t="5653" r="2329" b="4997"/>
          <a:stretch/>
        </p:blipFill>
        <p:spPr bwMode="auto">
          <a:xfrm>
            <a:off x="429771" y="4095320"/>
            <a:ext cx="4945635" cy="1897325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973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077BA-3EB3-CC9D-D6C8-6FE06DE6EA03}"/>
              </a:ext>
            </a:extLst>
          </p:cNvPr>
          <p:cNvSpPr>
            <a:spLocks noGrp="1"/>
          </p:cNvSpPr>
          <p:nvPr/>
        </p:nvSpPr>
        <p:spPr>
          <a:xfrm>
            <a:off x="4333671" y="680730"/>
            <a:ext cx="3521610" cy="98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err="1">
                <a:latin typeface="Bahnschrift"/>
              </a:rPr>
              <a:t>Rezultat</a:t>
            </a:r>
            <a:endParaRPr lang="sr-Latn-RS" sz="600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BA329AE-BC42-3FC3-CAC3-BA01BFD25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625717"/>
                  </p:ext>
                </p:extLst>
              </p:nvPr>
            </p:nvGraphicFramePr>
            <p:xfrm>
              <a:off x="6665551" y="2350396"/>
              <a:ext cx="3048000" cy="1714500"/>
            </p:xfrm>
            <a:graphic>
              <a:graphicData uri="http://schemas.microsoft.com/office/powerpoint/2016/slidezoom">
                <pslz:sldZm>
                  <pslz:sldZmObj sldId="301" cId="3690352851">
                    <pslz:zmPr id="{A3938C04-2429-47BF-A5BD-6854D267D36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BA329AE-BC42-3FC3-CAC3-BA01BFD25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5551" y="23503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41AE8C7-8BF8-D111-0636-3EE2C79722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0336492"/>
                  </p:ext>
                </p:extLst>
              </p:nvPr>
            </p:nvGraphicFramePr>
            <p:xfrm>
              <a:off x="2809671" y="4558316"/>
              <a:ext cx="3048000" cy="1714500"/>
            </p:xfrm>
            <a:graphic>
              <a:graphicData uri="http://schemas.microsoft.com/office/powerpoint/2016/slidezoom">
                <pslz:sldZm>
                  <pslz:sldZmObj sldId="303" cId="3113972546">
                    <pslz:zmPr id="{34CAE11F-C9EE-430D-9177-71BB3C9CFF6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41AE8C7-8BF8-D111-0636-3EE2C79722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671" y="455831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232A41A3-A01D-D9F9-EC9F-37C435A93B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7819058"/>
                  </p:ext>
                </p:extLst>
              </p:nvPr>
            </p:nvGraphicFramePr>
            <p:xfrm>
              <a:off x="6665551" y="4558316"/>
              <a:ext cx="3048000" cy="1714500"/>
            </p:xfrm>
            <a:graphic>
              <a:graphicData uri="http://schemas.microsoft.com/office/powerpoint/2016/slidezoom">
                <pslz:sldZm>
                  <pslz:sldZmObj sldId="306" cId="3709746595">
                    <pslz:zmPr id="{BC4F4150-CDA4-4787-AABC-C69F3CA43C3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32A41A3-A01D-D9F9-EC9F-37C435A93B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5551" y="455831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74B3105-10D8-7A15-6F07-6A421E3C3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138432"/>
                  </p:ext>
                </p:extLst>
              </p:nvPr>
            </p:nvGraphicFramePr>
            <p:xfrm>
              <a:off x="2809671" y="2350396"/>
              <a:ext cx="3048000" cy="1714500"/>
            </p:xfrm>
            <a:graphic>
              <a:graphicData uri="http://schemas.microsoft.com/office/powerpoint/2016/slidezoom">
                <pslz:sldZm>
                  <pslz:sldZmObj sldId="311" cId="3276977607">
                    <pslz:zmPr id="{B4801CFA-8B9C-427E-B9E9-5D8BE001214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74B3105-10D8-7A15-6F07-6A421E3C3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09671" y="23503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891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077BA-3EB3-CC9D-D6C8-6FE06DE6EA03}"/>
              </a:ext>
            </a:extLst>
          </p:cNvPr>
          <p:cNvSpPr>
            <a:spLocks noGrp="1"/>
          </p:cNvSpPr>
          <p:nvPr/>
        </p:nvSpPr>
        <p:spPr>
          <a:xfrm>
            <a:off x="4201980" y="-1206069"/>
            <a:ext cx="3521610" cy="98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err="1">
                <a:latin typeface="Bahnschrift"/>
              </a:rPr>
              <a:t>Rezultat</a:t>
            </a:r>
            <a:endParaRPr lang="sr-Latn-RS" sz="6000"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5112E33-7594-6054-0F75-1B9A2F0DBE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4581849"/>
                  </p:ext>
                </p:extLst>
              </p:nvPr>
            </p:nvGraphicFramePr>
            <p:xfrm>
              <a:off x="6530136" y="7292266"/>
              <a:ext cx="3048000" cy="1714500"/>
            </p:xfrm>
            <a:graphic>
              <a:graphicData uri="http://schemas.microsoft.com/office/powerpoint/2016/slidezoom">
                <pslz:sldZm>
                  <pslz:sldZmObj sldId="301" cId="3690352851">
                    <pslz:zmPr id="{A3938C04-2429-47BF-A5BD-6854D267D36D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5112E33-7594-6054-0F75-1B9A2F0DB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0136" y="7292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B12798E-7B43-7C88-B75E-D59FC34EC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66484"/>
                  </p:ext>
                </p:extLst>
              </p:nvPr>
            </p:nvGraphicFramePr>
            <p:xfrm>
              <a:off x="2674256" y="9500186"/>
              <a:ext cx="3048000" cy="1714500"/>
            </p:xfrm>
            <a:graphic>
              <a:graphicData uri="http://schemas.microsoft.com/office/powerpoint/2016/slidezoom">
                <pslz:sldZm>
                  <pslz:sldZmObj sldId="303" cId="3113972546">
                    <pslz:zmPr id="{34CAE11F-C9EE-430D-9177-71BB3C9CFF6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B12798E-7B43-7C88-B75E-D59FC34ECC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4256" y="950018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542FBD6-C3DD-AF78-416B-B4457298A8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6221723"/>
                  </p:ext>
                </p:extLst>
              </p:nvPr>
            </p:nvGraphicFramePr>
            <p:xfrm>
              <a:off x="6530136" y="9500186"/>
              <a:ext cx="3048000" cy="1714500"/>
            </p:xfrm>
            <a:graphic>
              <a:graphicData uri="http://schemas.microsoft.com/office/powerpoint/2016/slidezoom">
                <pslz:sldZm>
                  <pslz:sldZmObj sldId="306" cId="3709746595">
                    <pslz:zmPr id="{BC4F4150-CDA4-4787-AABC-C69F3CA43C3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42FBD6-C3DD-AF78-416B-B4457298A8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136" y="950018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ED03AFC-2261-FFA2-368A-406318CA90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3713385"/>
                  </p:ext>
                </p:extLst>
              </p:nvPr>
            </p:nvGraphicFramePr>
            <p:xfrm>
              <a:off x="2674256" y="7292266"/>
              <a:ext cx="3048000" cy="1714500"/>
            </p:xfrm>
            <a:graphic>
              <a:graphicData uri="http://schemas.microsoft.com/office/powerpoint/2016/slidezoom">
                <pslz:sldZm>
                  <pslz:sldZmObj sldId="311" cId="3276977607">
                    <pslz:zmPr id="{B4801CFA-8B9C-427E-B9E9-5D8BE001214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ED03AFC-2261-FFA2-368A-406318CA90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4256" y="72922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35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00">
        <p159:morph option="byChar"/>
      </p:transition>
    </mc:Choice>
    <mc:Fallback>
      <p:transition advTm="3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5E20A85F-65BD-1380-53AA-C1696CE40F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849858" y="-130384"/>
              <a:ext cx="6913299" cy="87225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13299" cy="8722565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22577" ay="2511697" az="6239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189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5E20A85F-65BD-1380-53AA-C1696CE40F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49858" y="-130384"/>
                <a:ext cx="6913299" cy="8722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0240C31-2194-7A14-789E-664C09A783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5495525" y="2104452"/>
              <a:ext cx="5098195" cy="3381948"/>
            </p:xfrm>
            <a:graphic>
              <a:graphicData uri="http://schemas.microsoft.com/office/powerpoint/2016/slidezoom">
                <pslz:sldZm>
                  <pslz:sldZmObj sldId="300" cId="2037990256">
                    <pslz:zmPr id="{92D95E37-AE6D-4B20-9ACC-FD75D9E94EE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98195" cy="33819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HeroicExtreme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240C31-2194-7A14-789E-664C09A78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95525" y="2104452"/>
                <a:ext cx="5098195" cy="33819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HeroicExtremeLeftFacing"/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944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Tm="10">
        <p159:morph option="byChar"/>
      </p:transition>
    </mc:Choice>
    <mc:Fallback>
      <p:transition advTm="1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5E20A85F-65BD-1380-53AA-C1696CE40F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7129536"/>
                  </p:ext>
                </p:extLst>
              </p:nvPr>
            </p:nvGraphicFramePr>
            <p:xfrm>
              <a:off x="2225433" y="-385420"/>
              <a:ext cx="7658307" cy="69964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58307" cy="6996474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2271" ay="5375502" az="-12822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707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Studio">
                <a:extLst>
                  <a:ext uri="{FF2B5EF4-FFF2-40B4-BE49-F238E27FC236}">
                    <a16:creationId xmlns:a16="http://schemas.microsoft.com/office/drawing/2014/main" id="{5E20A85F-65BD-1380-53AA-C1696CE40F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5433" y="-385420"/>
                <a:ext cx="7658307" cy="6996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0240C31-2194-7A14-789E-664C09A78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623847"/>
                  </p:ext>
                </p:extLst>
              </p:nvPr>
            </p:nvGraphicFramePr>
            <p:xfrm>
              <a:off x="3110370" y="583241"/>
              <a:ext cx="5868626" cy="3893022"/>
            </p:xfrm>
            <a:graphic>
              <a:graphicData uri="http://schemas.microsoft.com/office/powerpoint/2016/slidezoom">
                <pslz:sldZm>
                  <pslz:sldZmObj sldId="300" cId="2037990256">
                    <pslz:zmPr id="{92D95E37-AE6D-4B20-9ACC-FD75D9E94EE2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68626" cy="38930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Fron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240C31-2194-7A14-789E-664C09A78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370" y="583241"/>
                <a:ext cx="5868626" cy="38930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Front"/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977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726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ed Straight arrow">
                <a:extLst>
                  <a:ext uri="{FF2B5EF4-FFF2-40B4-BE49-F238E27FC236}">
                    <a16:creationId xmlns:a16="http://schemas.microsoft.com/office/drawing/2014/main" id="{6894E19D-185E-060C-430E-1C34AF5EAF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4759067"/>
                  </p:ext>
                </p:extLst>
              </p:nvPr>
            </p:nvGraphicFramePr>
            <p:xfrm>
              <a:off x="6741570" y="2691300"/>
              <a:ext cx="2786215" cy="14753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6215" cy="1475399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473375" ay="3598889" az="41052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6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ed Straight arrow">
                <a:extLst>
                  <a:ext uri="{FF2B5EF4-FFF2-40B4-BE49-F238E27FC236}">
                    <a16:creationId xmlns:a16="http://schemas.microsoft.com/office/drawing/2014/main" id="{6894E19D-185E-060C-430E-1C34AF5EAF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1570" y="2691300"/>
                <a:ext cx="2786215" cy="14753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990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">
            <a:extLst>
              <a:ext uri="{FF2B5EF4-FFF2-40B4-BE49-F238E27FC236}">
                <a16:creationId xmlns:a16="http://schemas.microsoft.com/office/drawing/2014/main" id="{65AEA209-157B-81AA-3473-6A14C708E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9632A-6C19-379A-34CA-08ECE750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32"/>
            <a:ext cx="10515600" cy="1325563"/>
          </a:xfrm>
        </p:spPr>
        <p:txBody>
          <a:bodyPr/>
          <a:lstStyle/>
          <a:p>
            <a:pPr algn="ctr"/>
            <a:r>
              <a:rPr lang="en-GB" b="1" err="1">
                <a:solidFill>
                  <a:schemeClr val="bg1"/>
                </a:solidFill>
                <a:latin typeface="Bahnschrift" panose="020B0502040204020203" pitchFamily="34" charset="0"/>
              </a:rPr>
              <a:t>Sadržaj</a:t>
            </a:r>
            <a:endParaRPr lang="en-GB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1191C5C-B07D-82B2-DAE6-2C47325082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3097839"/>
                  </p:ext>
                </p:extLst>
              </p:nvPr>
            </p:nvGraphicFramePr>
            <p:xfrm>
              <a:off x="838200" y="120189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EB496605-CF9F-4F16-894C-30FE55241A33}">
                    <psuz:zmPr id="{71424DE3-7C55-473D-A6F1-4A4DF01CE10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91FEA2-DE94-40B6-B287-3A4E3318BB91}">
                    <psuz:zmPr id="{182D6FFF-F43C-4ADE-82E4-254ABA0A218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C05082F-75B7-43CD-8841-38DDB72E3306}">
                    <psuz:zmPr id="{DE4AE548-8198-4451-BF41-D5A2CE1E9C0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F772886-3167-4C3D-9241-FEDC0F697E2B}">
                    <psuz:zmPr id="{DB42D15D-74D4-49A3-B667-B8781C36179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0F2D53A-8379-4779-86D9-72444B1C3091}">
                    <psuz:zmPr id="{39A05731-7DFF-4875-A6D6-290E5D49286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AE93C2B-B415-47D3-9DBB-E684728474F0}">
                    <psuz:zmPr id="{6544C545-4030-40BA-97C5-0C28227A93B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1191C5C-B07D-82B2-DAE6-2C47325082C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201895"/>
                <a:ext cx="10515600" cy="4351338"/>
                <a:chOff x="838200" y="120189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154390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154390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154390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343671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343671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343671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0841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7955"/>
            <a:ext cx="12192000" cy="694711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14E7C2EA-E257-BAD4-F3EF-5FCA5E63C2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583403"/>
                  </p:ext>
                </p:extLst>
              </p:nvPr>
            </p:nvGraphicFramePr>
            <p:xfrm>
              <a:off x="6496756" y="1155403"/>
              <a:ext cx="2827055" cy="15515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27055" cy="1551549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9053873" ay="-3293216" az="-93310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64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14E7C2EA-E257-BAD4-F3EF-5FCA5E63C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6756" y="1155403"/>
                <a:ext cx="2827055" cy="1551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352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4" y="0"/>
            <a:ext cx="12192000" cy="68858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696D861F-A3A2-08FB-05A0-BE43FCC822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4643563"/>
                  </p:ext>
                </p:extLst>
              </p:nvPr>
            </p:nvGraphicFramePr>
            <p:xfrm>
              <a:off x="3562883" y="3266429"/>
              <a:ext cx="1732420" cy="16372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2420" cy="1637231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3013295" ay="-3221775" az="-26440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12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696D861F-A3A2-08FB-05A0-BE43FCC822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2883" y="3266429"/>
                <a:ext cx="1732420" cy="16372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732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-45076"/>
            <a:ext cx="12188951" cy="69284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DAE16CFC-B7E8-32CC-6418-F1E6FE1B08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9532894"/>
                  </p:ext>
                </p:extLst>
              </p:nvPr>
            </p:nvGraphicFramePr>
            <p:xfrm>
              <a:off x="-1523" y="3618263"/>
              <a:ext cx="2008447" cy="18942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08447" cy="1894223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896838" ay="-3704559" az="2679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64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DAE16CFC-B7E8-32CC-6418-F1E6FE1B08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3" y="3618263"/>
                <a:ext cx="2008447" cy="18942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397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1C61467F-2309-5D91-699E-8405724AD7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826016"/>
                  </p:ext>
                </p:extLst>
              </p:nvPr>
            </p:nvGraphicFramePr>
            <p:xfrm>
              <a:off x="3814376" y="5663464"/>
              <a:ext cx="2372853" cy="11217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72853" cy="1121781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183604" ay="2997752" az="1032596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70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1C61467F-2309-5D91-699E-8405724AD7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4376" y="5663464"/>
                <a:ext cx="2372853" cy="1121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464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!!Picture 2">
            <a:extLst>
              <a:ext uri="{FF2B5EF4-FFF2-40B4-BE49-F238E27FC236}">
                <a16:creationId xmlns:a16="http://schemas.microsoft.com/office/drawing/2014/main" id="{33B5A764-FE4E-D73F-8CEF-16E2D0FC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64481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B7641-535B-FE84-5725-6B7572617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818" y="0"/>
            <a:ext cx="5544134" cy="764615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F4FB2346-58C7-9F10-3874-96BA4C5301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3161634"/>
                  </p:ext>
                </p:extLst>
              </p:nvPr>
            </p:nvGraphicFramePr>
            <p:xfrm>
              <a:off x="3603563" y="787230"/>
              <a:ext cx="2490913" cy="10520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90913" cy="1052021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9578067" ay="-2589190" az="99452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70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traight arrow">
                <a:extLst>
                  <a:ext uri="{FF2B5EF4-FFF2-40B4-BE49-F238E27FC236}">
                    <a16:creationId xmlns:a16="http://schemas.microsoft.com/office/drawing/2014/main" id="{F4FB2346-58C7-9F10-3874-96BA4C53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3563" y="787230"/>
                <a:ext cx="2490913" cy="10520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74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19">
            <a:extLst>
              <a:ext uri="{FF2B5EF4-FFF2-40B4-BE49-F238E27FC236}">
                <a16:creationId xmlns:a16="http://schemas.microsoft.com/office/drawing/2014/main" id="{7BFCB632-3912-EF9F-29BB-33FF6149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FD28-1773-5CCE-8184-2697B1B66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85723"/>
            <a:ext cx="12192000" cy="1886552"/>
          </a:xfrm>
          <a:solidFill>
            <a:srgbClr val="0D0D0D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sr-Latn-RS">
                <a:solidFill>
                  <a:srgbClr val="FFFFFF"/>
                </a:solidFill>
                <a:latin typeface="Bahnschrift" panose="020B0502040204020203" pitchFamily="34" charset="0"/>
              </a:rPr>
              <a:t>- </a:t>
            </a:r>
            <a:r>
              <a:rPr lang="en-GB" err="1">
                <a:solidFill>
                  <a:srgbClr val="FFFFFF"/>
                </a:solidFill>
                <a:latin typeface="Bahnschrift" panose="020B0502040204020203" pitchFamily="34" charset="0"/>
              </a:rPr>
              <a:t>Demonstracija</a:t>
            </a:r>
            <a:r>
              <a:rPr lang="en-GB">
                <a:solidFill>
                  <a:srgbClr val="FFFFFF"/>
                </a:solidFill>
                <a:latin typeface="Bahnschrift" panose="020B0502040204020203" pitchFamily="34" charset="0"/>
              </a:rPr>
              <a:t> </a:t>
            </a:r>
            <a:r>
              <a:rPr lang="sr-Latn-RS">
                <a:solidFill>
                  <a:srgbClr val="FFFFFF"/>
                </a:solidFill>
                <a:latin typeface="Bahnschrift" panose="020B0502040204020203" pitchFamily="34" charset="0"/>
              </a:rPr>
              <a:t>–</a:t>
            </a:r>
            <a:endParaRPr lang="en-US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2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19">
            <a:extLst>
              <a:ext uri="{FF2B5EF4-FFF2-40B4-BE49-F238E27FC236}">
                <a16:creationId xmlns:a16="http://schemas.microsoft.com/office/drawing/2014/main" id="{7BFCB632-3912-EF9F-29BB-33FF6149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8FD28-1773-5CCE-8184-2697B1B66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85723"/>
            <a:ext cx="12192000" cy="1886552"/>
          </a:xfrm>
          <a:solidFill>
            <a:srgbClr val="0D0D0D">
              <a:alpha val="50196"/>
            </a:srgbClr>
          </a:solidFill>
        </p:spPr>
        <p:txBody>
          <a:bodyPr anchor="ctr">
            <a:normAutofit/>
          </a:bodyPr>
          <a:lstStyle/>
          <a:p>
            <a:r>
              <a:rPr lang="sr-Latn-RS">
                <a:solidFill>
                  <a:srgbClr val="FFFFFF"/>
                </a:solidFill>
                <a:latin typeface="Bahnschrift" panose="020B0502040204020203" pitchFamily="34" charset="0"/>
              </a:rPr>
              <a:t>- Hvala na pažnji –</a:t>
            </a:r>
            <a:br>
              <a:rPr lang="sr-Latn-RS">
                <a:solidFill>
                  <a:srgbClr val="FFFFFF"/>
                </a:solidFill>
                <a:latin typeface="Bahnschrift" panose="020B0502040204020203" pitchFamily="34" charset="0"/>
              </a:rPr>
            </a:br>
            <a:r>
              <a:rPr lang="sr-Latn-RS" sz="2400">
                <a:solidFill>
                  <a:srgbClr val="FFFFFF"/>
                </a:solidFill>
                <a:latin typeface="Bahnschrift" panose="020B0502040204020203" pitchFamily="34" charset="0"/>
              </a:rPr>
              <a:t>- Pitanja; Komentari; Sugestije -</a:t>
            </a:r>
            <a:endParaRPr lang="en-US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2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9926247-0E85-5A52-D74E-F5BD85E5183E}"/>
              </a:ext>
            </a:extLst>
          </p:cNvPr>
          <p:cNvSpPr>
            <a:spLocks noGrp="1"/>
          </p:cNvSpPr>
          <p:nvPr/>
        </p:nvSpPr>
        <p:spPr>
          <a:xfrm>
            <a:off x="331934" y="322793"/>
            <a:ext cx="4482111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Podsetnik - LTI</a:t>
            </a:r>
            <a:endParaRPr lang="sr-Latn-RS">
              <a:latin typeface="Bahnschrif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DCB216-0121-B018-B33A-DB8476E07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934" y="1072595"/>
            <a:ext cx="11364766" cy="1962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sz="2400">
                <a:latin typeface="Bahnschrift"/>
              </a:rPr>
              <a:t>LTI je razvijen kao </a:t>
            </a:r>
            <a:r>
              <a:rPr lang="sr-Latn-RS" sz="2400" b="1">
                <a:latin typeface="Bahnschrift"/>
              </a:rPr>
              <a:t>univerzalno rešenje </a:t>
            </a:r>
            <a:r>
              <a:rPr lang="sr-Latn-RS" sz="2400">
                <a:latin typeface="Bahnschrift"/>
              </a:rPr>
              <a:t>koje </a:t>
            </a:r>
            <a:r>
              <a:rPr lang="sr-Latn-RS" sz="2400" b="1">
                <a:latin typeface="Bahnschrift"/>
              </a:rPr>
              <a:t>standardizuje komunikaciju</a:t>
            </a:r>
            <a:r>
              <a:rPr lang="sr-Latn-RS" sz="2400">
                <a:latin typeface="Bahnschrift"/>
              </a:rPr>
              <a:t> među protokolima </a:t>
            </a:r>
            <a:r>
              <a:rPr lang="en-US" sz="2400" b="1">
                <a:latin typeface="Bahnschrift"/>
              </a:rPr>
              <a:t>sistema za upravljanje u</a:t>
            </a:r>
            <a:r>
              <a:rPr lang="sr-Latn-RS" sz="2400" b="1">
                <a:latin typeface="Bahnschrift"/>
              </a:rPr>
              <a:t>čenjem </a:t>
            </a:r>
            <a:r>
              <a:rPr lang="sr-Latn-RS" sz="2400">
                <a:latin typeface="Bahnschrift"/>
              </a:rPr>
              <a:t>i </a:t>
            </a:r>
            <a:r>
              <a:rPr lang="sr-Latn-RS" sz="2400" b="1">
                <a:latin typeface="Bahnschrift"/>
              </a:rPr>
              <a:t>eksternih alata</a:t>
            </a:r>
            <a:r>
              <a:rPr lang="sr-Latn-RS" sz="2400">
                <a:latin typeface="Bahnschrift"/>
              </a:rPr>
              <a:t>.</a:t>
            </a:r>
          </a:p>
          <a:p>
            <a:r>
              <a:rPr lang="sr-Latn-RS" sz="2400">
                <a:latin typeface="Bahnschrift"/>
              </a:rPr>
              <a:t>Predstavlja posrednika za </a:t>
            </a:r>
            <a:r>
              <a:rPr lang="sr-Latn-RS" sz="2400" b="1">
                <a:latin typeface="Bahnschrift"/>
              </a:rPr>
              <a:t>jednostavan</a:t>
            </a:r>
            <a:r>
              <a:rPr lang="sr-Latn-RS" sz="2400">
                <a:latin typeface="Bahnschrift"/>
              </a:rPr>
              <a:t> i </a:t>
            </a:r>
            <a:r>
              <a:rPr lang="sr-Latn-RS" sz="2400" b="1">
                <a:latin typeface="Bahnschrift"/>
              </a:rPr>
              <a:t>bezbedan tok podataka</a:t>
            </a:r>
            <a:r>
              <a:rPr lang="sr-Latn-RS" sz="2400">
                <a:latin typeface="Bahnschrift"/>
              </a:rPr>
              <a:t> kroz ove protokole.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E42A-4E37-97E9-CBA2-D0847B08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2661151"/>
            <a:ext cx="5811158" cy="355126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949480-B3BC-78D2-0E79-94846FA24E1D}"/>
              </a:ext>
            </a:extLst>
          </p:cNvPr>
          <p:cNvSpPr txBox="1">
            <a:spLocks/>
          </p:cNvSpPr>
          <p:nvPr/>
        </p:nvSpPr>
        <p:spPr>
          <a:xfrm>
            <a:off x="331934" y="3035300"/>
            <a:ext cx="5332267" cy="3551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>
                <a:latin typeface="Bahnschrift"/>
              </a:rPr>
              <a:t>Sačinjavaju ga tri celine:</a:t>
            </a:r>
          </a:p>
          <a:p>
            <a:pPr lvl="1"/>
            <a:r>
              <a:rPr lang="sr-Latn-RS" sz="2000" b="1" i="1">
                <a:latin typeface="Bahnschrift"/>
              </a:rPr>
              <a:t>Tool Provider </a:t>
            </a:r>
            <a:r>
              <a:rPr lang="sr-Latn-RS" sz="2000">
                <a:latin typeface="Bahnschrift"/>
              </a:rPr>
              <a:t>– alati i funkcionalnosti, sadržaj i resursi (zaštićeni)</a:t>
            </a:r>
          </a:p>
          <a:p>
            <a:pPr lvl="1"/>
            <a:r>
              <a:rPr lang="sr-Latn-RS" sz="2000" b="1" i="1">
                <a:latin typeface="Bahnschrift"/>
              </a:rPr>
              <a:t>Tool Consumer </a:t>
            </a:r>
            <a:r>
              <a:rPr lang="sr-Latn-RS" sz="2000">
                <a:latin typeface="Bahnschrift"/>
              </a:rPr>
              <a:t>– platforma koju koriste studenti i predavači da bi pristupili alatima</a:t>
            </a:r>
          </a:p>
          <a:p>
            <a:pPr lvl="2"/>
            <a:r>
              <a:rPr lang="sr-Latn-RS" sz="1800" b="1" i="1">
                <a:latin typeface="Bahnschrift"/>
              </a:rPr>
              <a:t>LTI Tool Proxy Runtime </a:t>
            </a:r>
            <a:r>
              <a:rPr lang="sr-Latn-RS" sz="1800">
                <a:latin typeface="Bahnschrift"/>
              </a:rPr>
              <a:t>– skup svih mogućnosti </a:t>
            </a:r>
            <a:r>
              <a:rPr lang="sr-Latn-RS" sz="1800" b="1" i="1">
                <a:latin typeface="Bahnschrift"/>
              </a:rPr>
              <a:t>consumer-a</a:t>
            </a:r>
          </a:p>
          <a:p>
            <a:pPr lvl="1"/>
            <a:r>
              <a:rPr lang="sr-Latn-RS" sz="2000" b="1" i="1">
                <a:latin typeface="Bahnschrift"/>
              </a:rPr>
              <a:t>LTI Services</a:t>
            </a:r>
          </a:p>
        </p:txBody>
      </p:sp>
    </p:spTree>
    <p:extLst>
      <p:ext uri="{BB962C8B-B14F-4D97-AF65-F5344CB8AC3E}">
        <p14:creationId xmlns:p14="http://schemas.microsoft.com/office/powerpoint/2010/main" val="93785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49AAA-7D8E-6E8B-B2F6-E28A0C545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9" t="7597" r="22482" b="14151"/>
          <a:stretch/>
        </p:blipFill>
        <p:spPr>
          <a:xfrm>
            <a:off x="262075" y="5482884"/>
            <a:ext cx="1403439" cy="988864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EBE0E-2D45-EB58-BEF4-42B25DE59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9" b="5943"/>
          <a:stretch/>
        </p:blipFill>
        <p:spPr>
          <a:xfrm>
            <a:off x="262075" y="3541151"/>
            <a:ext cx="2291085" cy="67719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8DAF4C-43F6-F4B5-4219-54BBB9228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72" y="1435321"/>
            <a:ext cx="2399787" cy="630768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E552CA-119C-0710-2395-F87902C5C8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6" b="33085"/>
          <a:stretch/>
        </p:blipFill>
        <p:spPr>
          <a:xfrm>
            <a:off x="6365714" y="2375931"/>
            <a:ext cx="3377689" cy="677198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BDC1F4-8692-15EA-1F17-97A942B97E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5"/>
          <a:stretch/>
        </p:blipFill>
        <p:spPr>
          <a:xfrm>
            <a:off x="262075" y="2199739"/>
            <a:ext cx="1216205" cy="1162917"/>
          </a:xfrm>
          <a:prstGeom prst="rect">
            <a:avLst/>
          </a:prstGeom>
          <a:ln>
            <a:noFill/>
          </a:ln>
        </p:spPr>
      </p:pic>
      <p:pic>
        <p:nvPicPr>
          <p:cNvPr id="23" name="!!Graphic 32">
            <a:extLst>
              <a:ext uri="{FF2B5EF4-FFF2-40B4-BE49-F238E27FC236}">
                <a16:creationId xmlns:a16="http://schemas.microsoft.com/office/drawing/2014/main" id="{0C4F6A90-1483-3587-E3B4-EC2010E3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64" y="5649139"/>
            <a:ext cx="3196143" cy="716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9FE8AB-146E-E31E-E1A3-64555DF616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41" y="3426295"/>
            <a:ext cx="2399788" cy="721696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8DF5E8-3FAB-7777-460A-732189C829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51" y="2398966"/>
            <a:ext cx="1484016" cy="626069"/>
          </a:xfrm>
          <a:prstGeom prst="rect">
            <a:avLst/>
          </a:prstGeom>
          <a:ln>
            <a:noFill/>
          </a:ln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868C0E-B811-22ED-C8A0-3558D3FBA5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34265" y="4597035"/>
            <a:ext cx="3146240" cy="7235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88BC24-1341-A3AE-2727-6D0862E68B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19" y="3430312"/>
            <a:ext cx="2709447" cy="717207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DA6F3A-5A55-5C9C-9B55-0D31F5F5EE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88" y="1446017"/>
            <a:ext cx="2151674" cy="630764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F45A81-8507-0CF2-1A7C-296469C83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06" y="4620199"/>
            <a:ext cx="3250552" cy="677198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CBCFFF-50A8-AF8E-EB33-2C2B6012D9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0" y="1367278"/>
            <a:ext cx="2446928" cy="626069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452CD4-D7B3-AAEA-D51E-C5D66EFA2D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96" y="2350028"/>
            <a:ext cx="2435205" cy="732591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369100-59F3-AF67-22E2-4A7021EA73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80" y="5511450"/>
            <a:ext cx="1480618" cy="992014"/>
          </a:xfrm>
          <a:prstGeom prst="rect">
            <a:avLst/>
          </a:prstGeom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D7BE4E-BCD0-A697-B024-BDD8CC27992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8455" r="7205" b="7738"/>
          <a:stretch/>
        </p:blipFill>
        <p:spPr>
          <a:xfrm>
            <a:off x="9890888" y="2369638"/>
            <a:ext cx="1917936" cy="684723"/>
          </a:xfrm>
          <a:prstGeom prst="rect">
            <a:avLst/>
          </a:prstGeom>
          <a:ln>
            <a:noFill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69A2C8-6E60-8879-16A7-72CB1F6D0E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569" y="1435321"/>
            <a:ext cx="2936515" cy="635991"/>
          </a:xfrm>
          <a:prstGeom prst="rect">
            <a:avLst/>
          </a:prstGeom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11B85BB-3AE9-89A7-FAED-FE7059D446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5" y="4492299"/>
            <a:ext cx="4184223" cy="716635"/>
          </a:xfrm>
          <a:prstGeom prst="rect">
            <a:avLst/>
          </a:prstGeom>
          <a:ln>
            <a:noFill/>
          </a:ln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4A45EF3-79AD-DE76-3006-B2452E4BFD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90994" y="3463623"/>
            <a:ext cx="2399788" cy="71593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9727B3A-E471-5C61-6D5D-46EE89386E70}"/>
              </a:ext>
            </a:extLst>
          </p:cNvPr>
          <p:cNvSpPr>
            <a:spLocks noGrp="1"/>
          </p:cNvSpPr>
          <p:nvPr/>
        </p:nvSpPr>
        <p:spPr>
          <a:xfrm>
            <a:off x="331934" y="322793"/>
            <a:ext cx="11021866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>
                <a:latin typeface="Bahnschrift"/>
              </a:rPr>
              <a:t>Platforme sa podrškom za LTI</a:t>
            </a:r>
            <a:endParaRPr lang="sr-Latn-RS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72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8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8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 p14:presetBounceEnd="8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8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8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 p14:presetBounceEnd="8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 p14:presetBounceEnd="8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nodeType="withEffect" p14:presetBounceEnd="8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6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0EED73-1494-4E89-869B-E501A02B2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D7A3A2-205A-4FD7-89D2-24FA8A54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934" y="0"/>
            <a:ext cx="11377066" cy="4001047"/>
          </a:xfrm>
          <a:custGeom>
            <a:avLst/>
            <a:gdLst>
              <a:gd name="connsiteX0" fmla="*/ 914840 w 11377066"/>
              <a:gd name="connsiteY0" fmla="*/ 0 h 3343806"/>
              <a:gd name="connsiteX1" fmla="*/ 11365513 w 11377066"/>
              <a:gd name="connsiteY1" fmla="*/ 0 h 3343806"/>
              <a:gd name="connsiteX2" fmla="*/ 11365513 w 11377066"/>
              <a:gd name="connsiteY2" fmla="*/ 846735 h 3343806"/>
              <a:gd name="connsiteX3" fmla="*/ 11050704 w 11377066"/>
              <a:gd name="connsiteY3" fmla="*/ 1046017 h 3343806"/>
              <a:gd name="connsiteX4" fmla="*/ 11195112 w 11377066"/>
              <a:gd name="connsiteY4" fmla="*/ 1103780 h 3343806"/>
              <a:gd name="connsiteX5" fmla="*/ 10553944 w 11377066"/>
              <a:gd name="connsiteY5" fmla="*/ 1441695 h 3343806"/>
              <a:gd name="connsiteX6" fmla="*/ 11148902 w 11377066"/>
              <a:gd name="connsiteY6" fmla="*/ 1383932 h 3343806"/>
              <a:gd name="connsiteX7" fmla="*/ 11117132 w 11377066"/>
              <a:gd name="connsiteY7" fmla="*/ 1430142 h 3343806"/>
              <a:gd name="connsiteX8" fmla="*/ 11085363 w 11377066"/>
              <a:gd name="connsiteY8" fmla="*/ 1476352 h 3343806"/>
              <a:gd name="connsiteX9" fmla="*/ 11365513 w 11377066"/>
              <a:gd name="connsiteY9" fmla="*/ 1447471 h 3343806"/>
              <a:gd name="connsiteX10" fmla="*/ 11365513 w 11377066"/>
              <a:gd name="connsiteY10" fmla="*/ 1496569 h 3343806"/>
              <a:gd name="connsiteX11" fmla="*/ 11278869 w 11377066"/>
              <a:gd name="connsiteY11" fmla="*/ 1554332 h 3343806"/>
              <a:gd name="connsiteX12" fmla="*/ 11365513 w 11377066"/>
              <a:gd name="connsiteY12" fmla="*/ 1539891 h 3343806"/>
              <a:gd name="connsiteX13" fmla="*/ 11377066 w 11377066"/>
              <a:gd name="connsiteY13" fmla="*/ 1539891 h 3343806"/>
              <a:gd name="connsiteX14" fmla="*/ 11377066 w 11377066"/>
              <a:gd name="connsiteY14" fmla="*/ 1765167 h 3343806"/>
              <a:gd name="connsiteX15" fmla="*/ 4624577 w 11377066"/>
              <a:gd name="connsiteY15" fmla="*/ 3342096 h 3343806"/>
              <a:gd name="connsiteX16" fmla="*/ 4000738 w 11377066"/>
              <a:gd name="connsiteY16" fmla="*/ 3313214 h 3343806"/>
              <a:gd name="connsiteX17" fmla="*/ 3853443 w 11377066"/>
              <a:gd name="connsiteY17" fmla="*/ 3217905 h 3343806"/>
              <a:gd name="connsiteX18" fmla="*/ 4003625 w 11377066"/>
              <a:gd name="connsiteY18" fmla="*/ 3171695 h 3343806"/>
              <a:gd name="connsiteX19" fmla="*/ 4465729 w 11377066"/>
              <a:gd name="connsiteY19" fmla="*/ 3024399 h 3343806"/>
              <a:gd name="connsiteX20" fmla="*/ 4015179 w 11377066"/>
              <a:gd name="connsiteY20" fmla="*/ 3047505 h 3343806"/>
              <a:gd name="connsiteX21" fmla="*/ 4656346 w 11377066"/>
              <a:gd name="connsiteY21" fmla="*/ 2926202 h 3343806"/>
              <a:gd name="connsiteX22" fmla="*/ 4841188 w 11377066"/>
              <a:gd name="connsiteY22" fmla="*/ 2862663 h 3343806"/>
              <a:gd name="connsiteX23" fmla="*/ 4659236 w 11377066"/>
              <a:gd name="connsiteY23" fmla="*/ 2836670 h 3343806"/>
              <a:gd name="connsiteX24" fmla="*/ 3778351 w 11377066"/>
              <a:gd name="connsiteY24" fmla="*/ 2914650 h 3343806"/>
              <a:gd name="connsiteX25" fmla="*/ 3694595 w 11377066"/>
              <a:gd name="connsiteY25" fmla="*/ 2923314 h 3343806"/>
              <a:gd name="connsiteX26" fmla="*/ 3119852 w 11377066"/>
              <a:gd name="connsiteY26" fmla="*/ 2862663 h 3343806"/>
              <a:gd name="connsiteX27" fmla="*/ 3440437 w 11377066"/>
              <a:gd name="connsiteY27" fmla="*/ 2799124 h 3343806"/>
              <a:gd name="connsiteX28" fmla="*/ 3070753 w 11377066"/>
              <a:gd name="connsiteY28" fmla="*/ 2761578 h 3343806"/>
              <a:gd name="connsiteX29" fmla="*/ 2623091 w 11377066"/>
              <a:gd name="connsiteY29" fmla="*/ 2726920 h 3343806"/>
              <a:gd name="connsiteX30" fmla="*/ 2160987 w 11377066"/>
              <a:gd name="connsiteY30" fmla="*/ 2611394 h 3343806"/>
              <a:gd name="connsiteX31" fmla="*/ 1837515 w 11377066"/>
              <a:gd name="connsiteY31" fmla="*/ 2573848 h 3343806"/>
              <a:gd name="connsiteX32" fmla="*/ 1869284 w 11377066"/>
              <a:gd name="connsiteY32" fmla="*/ 2472763 h 3343806"/>
              <a:gd name="connsiteX33" fmla="*/ 1808633 w 11377066"/>
              <a:gd name="connsiteY33" fmla="*/ 2386119 h 3343806"/>
              <a:gd name="connsiteX34" fmla="*/ 2354493 w 11377066"/>
              <a:gd name="connsiteY34" fmla="*/ 2342797 h 3343806"/>
              <a:gd name="connsiteX35" fmla="*/ 2146546 w 11377066"/>
              <a:gd name="connsiteY35" fmla="*/ 2328356 h 3343806"/>
              <a:gd name="connsiteX36" fmla="*/ 2054126 w 11377066"/>
              <a:gd name="connsiteY36" fmla="*/ 2285034 h 3343806"/>
              <a:gd name="connsiteX37" fmla="*/ 2132106 w 11377066"/>
              <a:gd name="connsiteY37" fmla="*/ 2238823 h 3343806"/>
              <a:gd name="connsiteX38" fmla="*/ 2478684 w 11377066"/>
              <a:gd name="connsiteY38" fmla="*/ 2085751 h 3343806"/>
              <a:gd name="connsiteX39" fmla="*/ 1511154 w 11377066"/>
              <a:gd name="connsiteY39" fmla="*/ 2094416 h 3343806"/>
              <a:gd name="connsiteX40" fmla="*/ 1638232 w 11377066"/>
              <a:gd name="connsiteY40" fmla="*/ 2042429 h 3343806"/>
              <a:gd name="connsiteX41" fmla="*/ 2972556 w 11377066"/>
              <a:gd name="connsiteY41" fmla="*/ 1718957 h 3343806"/>
              <a:gd name="connsiteX42" fmla="*/ 3238266 w 11377066"/>
              <a:gd name="connsiteY42" fmla="*/ 1678523 h 3343806"/>
              <a:gd name="connsiteX43" fmla="*/ 2522005 w 11377066"/>
              <a:gd name="connsiteY43" fmla="*/ 1664082 h 3343806"/>
              <a:gd name="connsiteX44" fmla="*/ 1421621 w 11377066"/>
              <a:gd name="connsiteY44" fmla="*/ 1522563 h 3343806"/>
              <a:gd name="connsiteX45" fmla="*/ 1525595 w 11377066"/>
              <a:gd name="connsiteY45" fmla="*/ 1392596 h 3343806"/>
              <a:gd name="connsiteX46" fmla="*/ 982623 w 11377066"/>
              <a:gd name="connsiteY46" fmla="*/ 1415701 h 3343806"/>
              <a:gd name="connsiteX47" fmla="*/ 1231003 w 11377066"/>
              <a:gd name="connsiteY47" fmla="*/ 1314616 h 3343806"/>
              <a:gd name="connsiteX48" fmla="*/ 1025945 w 11377066"/>
              <a:gd name="connsiteY48" fmla="*/ 1297287 h 3343806"/>
              <a:gd name="connsiteX49" fmla="*/ 841104 w 11377066"/>
              <a:gd name="connsiteY49" fmla="*/ 1225083 h 3343806"/>
              <a:gd name="connsiteX50" fmla="*/ 1612239 w 11377066"/>
              <a:gd name="connsiteY50" fmla="*/ 1112445 h 3343806"/>
              <a:gd name="connsiteX51" fmla="*/ 1814409 w 11377066"/>
              <a:gd name="connsiteY51" fmla="*/ 1008471 h 3343806"/>
              <a:gd name="connsiteX52" fmla="*/ 1932824 w 11377066"/>
              <a:gd name="connsiteY52" fmla="*/ 979590 h 3343806"/>
              <a:gd name="connsiteX53" fmla="*/ 2083007 w 11377066"/>
              <a:gd name="connsiteY53" fmla="*/ 936268 h 3343806"/>
              <a:gd name="connsiteX54" fmla="*/ 1947265 w 11377066"/>
              <a:gd name="connsiteY54" fmla="*/ 924715 h 3343806"/>
              <a:gd name="connsiteX55" fmla="*/ 1271438 w 11377066"/>
              <a:gd name="connsiteY55" fmla="*/ 895834 h 3343806"/>
              <a:gd name="connsiteX56" fmla="*/ 659150 w 11377066"/>
              <a:gd name="connsiteY56" fmla="*/ 907386 h 3343806"/>
              <a:gd name="connsiteX57" fmla="*/ 780453 w 11377066"/>
              <a:gd name="connsiteY57" fmla="*/ 846735 h 3343806"/>
              <a:gd name="connsiteX58" fmla="*/ 841104 w 11377066"/>
              <a:gd name="connsiteY58" fmla="*/ 788972 h 3343806"/>
              <a:gd name="connsiteX59" fmla="*/ 448316 w 11377066"/>
              <a:gd name="connsiteY59" fmla="*/ 659006 h 3343806"/>
              <a:gd name="connsiteX60" fmla="*/ 910419 w 11377066"/>
              <a:gd name="connsiteY60" fmla="*/ 569473 h 3343806"/>
              <a:gd name="connsiteX61" fmla="*/ 604275 w 11377066"/>
              <a:gd name="connsiteY61" fmla="*/ 514598 h 3343806"/>
              <a:gd name="connsiteX62" fmla="*/ 15093 w 11377066"/>
              <a:gd name="connsiteY62" fmla="*/ 352862 h 3343806"/>
              <a:gd name="connsiteX63" fmla="*/ 430987 w 11377066"/>
              <a:gd name="connsiteY63" fmla="*/ 136251 h 3343806"/>
              <a:gd name="connsiteX64" fmla="*/ 874092 w 11377066"/>
              <a:gd name="connsiteY64" fmla="*/ 17656 h 334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377066" h="3343806">
                <a:moveTo>
                  <a:pt x="914840" y="0"/>
                </a:moveTo>
                <a:lnTo>
                  <a:pt x="11365513" y="0"/>
                </a:lnTo>
                <a:lnTo>
                  <a:pt x="11365513" y="846735"/>
                </a:lnTo>
                <a:cubicBezTo>
                  <a:pt x="11273092" y="924715"/>
                  <a:pt x="11163343" y="985366"/>
                  <a:pt x="11050704" y="1046017"/>
                </a:cubicBezTo>
                <a:cubicBezTo>
                  <a:pt x="11088251" y="1089339"/>
                  <a:pt x="11169119" y="1037353"/>
                  <a:pt x="11195112" y="1103780"/>
                </a:cubicBezTo>
                <a:cubicBezTo>
                  <a:pt x="10987166" y="1216419"/>
                  <a:pt x="10796548" y="1357938"/>
                  <a:pt x="10553944" y="1441695"/>
                </a:cubicBezTo>
                <a:cubicBezTo>
                  <a:pt x="10753226" y="1381043"/>
                  <a:pt x="10952508" y="1409925"/>
                  <a:pt x="11148902" y="1383932"/>
                </a:cubicBezTo>
                <a:cubicBezTo>
                  <a:pt x="11174895" y="1418589"/>
                  <a:pt x="11131573" y="1418589"/>
                  <a:pt x="11117132" y="1430142"/>
                </a:cubicBezTo>
                <a:cubicBezTo>
                  <a:pt x="11102692" y="1441695"/>
                  <a:pt x="11082474" y="1450359"/>
                  <a:pt x="11085363" y="1476352"/>
                </a:cubicBezTo>
                <a:cubicBezTo>
                  <a:pt x="11174895" y="1487905"/>
                  <a:pt x="11273092" y="1447471"/>
                  <a:pt x="11365513" y="1447471"/>
                </a:cubicBezTo>
                <a:lnTo>
                  <a:pt x="11365513" y="1496569"/>
                </a:lnTo>
                <a:cubicBezTo>
                  <a:pt x="11333743" y="1513898"/>
                  <a:pt x="11293310" y="1519674"/>
                  <a:pt x="11278869" y="1554332"/>
                </a:cubicBezTo>
                <a:cubicBezTo>
                  <a:pt x="11307750" y="1548556"/>
                  <a:pt x="11336632" y="1545668"/>
                  <a:pt x="11365513" y="1539891"/>
                </a:cubicBezTo>
                <a:lnTo>
                  <a:pt x="11377066" y="1539891"/>
                </a:lnTo>
                <a:lnTo>
                  <a:pt x="11377066" y="1765167"/>
                </a:lnTo>
                <a:cubicBezTo>
                  <a:pt x="9482441" y="3362313"/>
                  <a:pt x="4945162" y="3324767"/>
                  <a:pt x="4624577" y="3342096"/>
                </a:cubicBezTo>
                <a:cubicBezTo>
                  <a:pt x="4523492" y="3347872"/>
                  <a:pt x="4098935" y="3339207"/>
                  <a:pt x="4000738" y="3313214"/>
                </a:cubicBezTo>
                <a:cubicBezTo>
                  <a:pt x="3867883" y="3281444"/>
                  <a:pt x="3853443" y="3217905"/>
                  <a:pt x="3853443" y="3217905"/>
                </a:cubicBezTo>
                <a:cubicBezTo>
                  <a:pt x="3853443" y="3217905"/>
                  <a:pt x="3919869" y="3191912"/>
                  <a:pt x="4003625" y="3171695"/>
                </a:cubicBezTo>
                <a:cubicBezTo>
                  <a:pt x="4165361" y="3131261"/>
                  <a:pt x="4298217" y="3056169"/>
                  <a:pt x="4465729" y="3024399"/>
                </a:cubicBezTo>
                <a:cubicBezTo>
                  <a:pt x="4315546" y="3033064"/>
                  <a:pt x="4165361" y="3038840"/>
                  <a:pt x="4015179" y="3047505"/>
                </a:cubicBezTo>
                <a:cubicBezTo>
                  <a:pt x="4223124" y="2969524"/>
                  <a:pt x="4442625" y="2957972"/>
                  <a:pt x="4656346" y="2926202"/>
                </a:cubicBezTo>
                <a:cubicBezTo>
                  <a:pt x="4725662" y="2917538"/>
                  <a:pt x="4841188" y="2943531"/>
                  <a:pt x="4841188" y="2862663"/>
                </a:cubicBezTo>
                <a:cubicBezTo>
                  <a:pt x="4838300" y="2810676"/>
                  <a:pt x="4725662" y="2833782"/>
                  <a:pt x="4659236" y="2836670"/>
                </a:cubicBezTo>
                <a:cubicBezTo>
                  <a:pt x="4364644" y="2845334"/>
                  <a:pt x="4072941" y="2882880"/>
                  <a:pt x="3778351" y="2914650"/>
                </a:cubicBezTo>
                <a:cubicBezTo>
                  <a:pt x="3749468" y="2917538"/>
                  <a:pt x="3714811" y="2931979"/>
                  <a:pt x="3694595" y="2923314"/>
                </a:cubicBezTo>
                <a:cubicBezTo>
                  <a:pt x="3527082" y="2865551"/>
                  <a:pt x="3336463" y="2879992"/>
                  <a:pt x="3119852" y="2862663"/>
                </a:cubicBezTo>
                <a:cubicBezTo>
                  <a:pt x="3238266" y="2796236"/>
                  <a:pt x="3339351" y="2842446"/>
                  <a:pt x="3440437" y="2799124"/>
                </a:cubicBezTo>
                <a:cubicBezTo>
                  <a:pt x="3316246" y="2752913"/>
                  <a:pt x="3189168" y="2773131"/>
                  <a:pt x="3070753" y="2761578"/>
                </a:cubicBezTo>
                <a:cubicBezTo>
                  <a:pt x="2984109" y="2752913"/>
                  <a:pt x="2672189" y="2741361"/>
                  <a:pt x="2623091" y="2726920"/>
                </a:cubicBezTo>
                <a:cubicBezTo>
                  <a:pt x="2472907" y="2683598"/>
                  <a:pt x="2293842" y="2689374"/>
                  <a:pt x="2160987" y="2611394"/>
                </a:cubicBezTo>
                <a:cubicBezTo>
                  <a:pt x="2065678" y="2556519"/>
                  <a:pt x="1938600" y="2602730"/>
                  <a:pt x="1837515" y="2573848"/>
                </a:cubicBezTo>
                <a:cubicBezTo>
                  <a:pt x="1794192" y="2533414"/>
                  <a:pt x="1854843" y="2504533"/>
                  <a:pt x="1869284" y="2472763"/>
                </a:cubicBezTo>
                <a:cubicBezTo>
                  <a:pt x="1889502" y="2432329"/>
                  <a:pt x="1834626" y="2423665"/>
                  <a:pt x="1808633" y="2386119"/>
                </a:cubicBezTo>
                <a:cubicBezTo>
                  <a:pt x="1987698" y="2389007"/>
                  <a:pt x="2158099" y="2377454"/>
                  <a:pt x="2354493" y="2342797"/>
                </a:cubicBezTo>
                <a:cubicBezTo>
                  <a:pt x="2273625" y="2290810"/>
                  <a:pt x="2204309" y="2339908"/>
                  <a:pt x="2146546" y="2328356"/>
                </a:cubicBezTo>
                <a:cubicBezTo>
                  <a:pt x="2106113" y="2319691"/>
                  <a:pt x="2054126" y="2328356"/>
                  <a:pt x="2054126" y="2285034"/>
                </a:cubicBezTo>
                <a:cubicBezTo>
                  <a:pt x="2054126" y="2250376"/>
                  <a:pt x="2100336" y="2244599"/>
                  <a:pt x="2132106" y="2238823"/>
                </a:cubicBezTo>
                <a:cubicBezTo>
                  <a:pt x="2256296" y="2218606"/>
                  <a:pt x="2377599" y="2192613"/>
                  <a:pt x="2478684" y="2085751"/>
                </a:cubicBezTo>
                <a:cubicBezTo>
                  <a:pt x="2152323" y="2051094"/>
                  <a:pt x="1817297" y="2186837"/>
                  <a:pt x="1511154" y="2094416"/>
                </a:cubicBezTo>
                <a:cubicBezTo>
                  <a:pt x="1537147" y="2033765"/>
                  <a:pt x="1597798" y="2045317"/>
                  <a:pt x="1638232" y="2042429"/>
                </a:cubicBezTo>
                <a:cubicBezTo>
                  <a:pt x="1909718" y="2016436"/>
                  <a:pt x="2825261" y="1701628"/>
                  <a:pt x="2972556" y="1718957"/>
                </a:cubicBezTo>
                <a:cubicBezTo>
                  <a:pt x="3062089" y="1727621"/>
                  <a:pt x="3154510" y="1721845"/>
                  <a:pt x="3238266" y="1678523"/>
                </a:cubicBezTo>
                <a:cubicBezTo>
                  <a:pt x="3339351" y="1626536"/>
                  <a:pt x="2695295" y="1736286"/>
                  <a:pt x="2522005" y="1664082"/>
                </a:cubicBezTo>
                <a:cubicBezTo>
                  <a:pt x="2438249" y="1629424"/>
                  <a:pt x="1730654" y="1528339"/>
                  <a:pt x="1421621" y="1522563"/>
                </a:cubicBezTo>
                <a:cubicBezTo>
                  <a:pt x="1450503" y="1467688"/>
                  <a:pt x="1557364" y="1470576"/>
                  <a:pt x="1525595" y="1392596"/>
                </a:cubicBezTo>
                <a:cubicBezTo>
                  <a:pt x="1358082" y="1386820"/>
                  <a:pt x="1179017" y="1435918"/>
                  <a:pt x="982623" y="1415701"/>
                </a:cubicBezTo>
                <a:cubicBezTo>
                  <a:pt x="1051938" y="1346386"/>
                  <a:pt x="1153023" y="1352162"/>
                  <a:pt x="1231003" y="1314616"/>
                </a:cubicBezTo>
                <a:cubicBezTo>
                  <a:pt x="1170352" y="1262629"/>
                  <a:pt x="1095261" y="1294399"/>
                  <a:pt x="1025945" y="1297287"/>
                </a:cubicBezTo>
                <a:cubicBezTo>
                  <a:pt x="965294" y="1300175"/>
                  <a:pt x="812222" y="1227972"/>
                  <a:pt x="841104" y="1225083"/>
                </a:cubicBezTo>
                <a:cubicBezTo>
                  <a:pt x="1101037" y="1207755"/>
                  <a:pt x="1352306" y="1129775"/>
                  <a:pt x="1612239" y="1112445"/>
                </a:cubicBezTo>
                <a:cubicBezTo>
                  <a:pt x="1698883" y="1106668"/>
                  <a:pt x="1797081" y="1112445"/>
                  <a:pt x="1814409" y="1008471"/>
                </a:cubicBezTo>
                <a:cubicBezTo>
                  <a:pt x="1817297" y="979590"/>
                  <a:pt x="1808633" y="973814"/>
                  <a:pt x="1932824" y="979590"/>
                </a:cubicBezTo>
                <a:cubicBezTo>
                  <a:pt x="1981922" y="982478"/>
                  <a:pt x="2045461" y="982478"/>
                  <a:pt x="2083007" y="936268"/>
                </a:cubicBezTo>
                <a:cubicBezTo>
                  <a:pt x="2045461" y="898722"/>
                  <a:pt x="1990587" y="927603"/>
                  <a:pt x="1947265" y="924715"/>
                </a:cubicBezTo>
                <a:cubicBezTo>
                  <a:pt x="1828850" y="921827"/>
                  <a:pt x="1386963" y="904498"/>
                  <a:pt x="1271438" y="895834"/>
                </a:cubicBezTo>
                <a:cubicBezTo>
                  <a:pt x="1031721" y="875617"/>
                  <a:pt x="901755" y="933380"/>
                  <a:pt x="659150" y="907386"/>
                </a:cubicBezTo>
                <a:cubicBezTo>
                  <a:pt x="734242" y="890057"/>
                  <a:pt x="705361" y="866952"/>
                  <a:pt x="780453" y="846735"/>
                </a:cubicBezTo>
                <a:cubicBezTo>
                  <a:pt x="815110" y="838071"/>
                  <a:pt x="849768" y="820742"/>
                  <a:pt x="841104" y="788972"/>
                </a:cubicBezTo>
                <a:cubicBezTo>
                  <a:pt x="835327" y="757202"/>
                  <a:pt x="396329" y="690775"/>
                  <a:pt x="448316" y="659006"/>
                </a:cubicBezTo>
                <a:cubicBezTo>
                  <a:pt x="592723" y="575249"/>
                  <a:pt x="1020169" y="607019"/>
                  <a:pt x="910419" y="569473"/>
                </a:cubicBezTo>
                <a:cubicBezTo>
                  <a:pt x="742907" y="511710"/>
                  <a:pt x="716913" y="500157"/>
                  <a:pt x="604275" y="514598"/>
                </a:cubicBezTo>
                <a:cubicBezTo>
                  <a:pt x="506079" y="529039"/>
                  <a:pt x="113290" y="349974"/>
                  <a:pt x="15093" y="352862"/>
                </a:cubicBezTo>
                <a:cubicBezTo>
                  <a:pt x="-71551" y="352862"/>
                  <a:pt x="234593" y="211343"/>
                  <a:pt x="430987" y="136251"/>
                </a:cubicBezTo>
                <a:cubicBezTo>
                  <a:pt x="571784" y="82098"/>
                  <a:pt x="732076" y="70184"/>
                  <a:pt x="874092" y="17656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BFDF0B-6325-416D-926F-7141006D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93668" y="5127460"/>
            <a:ext cx="6498333" cy="1730540"/>
          </a:xfrm>
          <a:custGeom>
            <a:avLst/>
            <a:gdLst>
              <a:gd name="connsiteX0" fmla="*/ 2987112 w 6498333"/>
              <a:gd name="connsiteY0" fmla="*/ 1730384 h 1730540"/>
              <a:gd name="connsiteX1" fmla="*/ 3113423 w 6498333"/>
              <a:gd name="connsiteY1" fmla="*/ 1728494 h 1730540"/>
              <a:gd name="connsiteX2" fmla="*/ 6436159 w 6498333"/>
              <a:gd name="connsiteY2" fmla="*/ 1396018 h 1730540"/>
              <a:gd name="connsiteX3" fmla="*/ 6498333 w 6498333"/>
              <a:gd name="connsiteY3" fmla="*/ 1381988 h 1730540"/>
              <a:gd name="connsiteX4" fmla="*/ 6498333 w 6498333"/>
              <a:gd name="connsiteY4" fmla="*/ 0 h 1730540"/>
              <a:gd name="connsiteX5" fmla="*/ 723703 w 6498333"/>
              <a:gd name="connsiteY5" fmla="*/ 0 h 1730540"/>
              <a:gd name="connsiteX6" fmla="*/ 629735 w 6498333"/>
              <a:gd name="connsiteY6" fmla="*/ 31770 h 1730540"/>
              <a:gd name="connsiteX7" fmla="*/ 127078 w 6498333"/>
              <a:gd name="connsiteY7" fmla="*/ 173371 h 1730540"/>
              <a:gd name="connsiteX8" fmla="*/ 0 w 6498333"/>
              <a:gd name="connsiteY8" fmla="*/ 235577 h 1730540"/>
              <a:gd name="connsiteX9" fmla="*/ 967530 w 6498333"/>
              <a:gd name="connsiteY9" fmla="*/ 225208 h 1730540"/>
              <a:gd name="connsiteX10" fmla="*/ 620954 w 6498333"/>
              <a:gd name="connsiteY10" fmla="*/ 408367 h 1730540"/>
              <a:gd name="connsiteX11" fmla="*/ 542972 w 6498333"/>
              <a:gd name="connsiteY11" fmla="*/ 463661 h 1730540"/>
              <a:gd name="connsiteX12" fmla="*/ 635392 w 6498333"/>
              <a:gd name="connsiteY12" fmla="*/ 515499 h 1730540"/>
              <a:gd name="connsiteX13" fmla="*/ 843339 w 6498333"/>
              <a:gd name="connsiteY13" fmla="*/ 532778 h 1730540"/>
              <a:gd name="connsiteX14" fmla="*/ 297479 w 6498333"/>
              <a:gd name="connsiteY14" fmla="*/ 584615 h 1730540"/>
              <a:gd name="connsiteX15" fmla="*/ 358130 w 6498333"/>
              <a:gd name="connsiteY15" fmla="*/ 688289 h 1730540"/>
              <a:gd name="connsiteX16" fmla="*/ 326361 w 6498333"/>
              <a:gd name="connsiteY16" fmla="*/ 809243 h 1730540"/>
              <a:gd name="connsiteX17" fmla="*/ 649833 w 6498333"/>
              <a:gd name="connsiteY17" fmla="*/ 854169 h 1730540"/>
              <a:gd name="connsiteX18" fmla="*/ 1111937 w 6498333"/>
              <a:gd name="connsiteY18" fmla="*/ 992402 h 1730540"/>
              <a:gd name="connsiteX19" fmla="*/ 1559599 w 6498333"/>
              <a:gd name="connsiteY19" fmla="*/ 1033872 h 1730540"/>
              <a:gd name="connsiteX20" fmla="*/ 1929284 w 6498333"/>
              <a:gd name="connsiteY20" fmla="*/ 1078798 h 1730540"/>
              <a:gd name="connsiteX21" fmla="*/ 1608698 w 6498333"/>
              <a:gd name="connsiteY21" fmla="*/ 1154826 h 1730540"/>
              <a:gd name="connsiteX22" fmla="*/ 2183442 w 6498333"/>
              <a:gd name="connsiteY22" fmla="*/ 1227398 h 1730540"/>
              <a:gd name="connsiteX23" fmla="*/ 2267197 w 6498333"/>
              <a:gd name="connsiteY23" fmla="*/ 1217031 h 1730540"/>
              <a:gd name="connsiteX24" fmla="*/ 3148082 w 6498333"/>
              <a:gd name="connsiteY24" fmla="*/ 1123724 h 1730540"/>
              <a:gd name="connsiteX25" fmla="*/ 3330034 w 6498333"/>
              <a:gd name="connsiteY25" fmla="*/ 1154826 h 1730540"/>
              <a:gd name="connsiteX26" fmla="*/ 3145192 w 6498333"/>
              <a:gd name="connsiteY26" fmla="*/ 1230854 h 1730540"/>
              <a:gd name="connsiteX27" fmla="*/ 2504025 w 6498333"/>
              <a:gd name="connsiteY27" fmla="*/ 1376000 h 1730540"/>
              <a:gd name="connsiteX28" fmla="*/ 2954575 w 6498333"/>
              <a:gd name="connsiteY28" fmla="*/ 1348352 h 1730540"/>
              <a:gd name="connsiteX29" fmla="*/ 2492471 w 6498333"/>
              <a:gd name="connsiteY29" fmla="*/ 1524600 h 1730540"/>
              <a:gd name="connsiteX30" fmla="*/ 2342289 w 6498333"/>
              <a:gd name="connsiteY30" fmla="*/ 1579893 h 1730540"/>
              <a:gd name="connsiteX31" fmla="*/ 2489584 w 6498333"/>
              <a:gd name="connsiteY31" fmla="*/ 1693935 h 1730540"/>
              <a:gd name="connsiteX32" fmla="*/ 2987112 w 6498333"/>
              <a:gd name="connsiteY32" fmla="*/ 1730384 h 173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498333" h="1730540">
                <a:moveTo>
                  <a:pt x="2987112" y="1730384"/>
                </a:moveTo>
                <a:cubicBezTo>
                  <a:pt x="3042664" y="1730870"/>
                  <a:pt x="3088152" y="1730222"/>
                  <a:pt x="3113423" y="1728494"/>
                </a:cubicBezTo>
                <a:cubicBezTo>
                  <a:pt x="3293752" y="1716831"/>
                  <a:pt x="4808270" y="1725943"/>
                  <a:pt x="6436159" y="1396018"/>
                </a:cubicBezTo>
                <a:lnTo>
                  <a:pt x="6498333" y="1381988"/>
                </a:lnTo>
                <a:lnTo>
                  <a:pt x="6498333" y="0"/>
                </a:lnTo>
                <a:lnTo>
                  <a:pt x="723703" y="0"/>
                </a:lnTo>
                <a:lnTo>
                  <a:pt x="629735" y="31770"/>
                </a:lnTo>
                <a:cubicBezTo>
                  <a:pt x="421263" y="101447"/>
                  <a:pt x="228886" y="161708"/>
                  <a:pt x="127078" y="173371"/>
                </a:cubicBezTo>
                <a:cubicBezTo>
                  <a:pt x="86644" y="176827"/>
                  <a:pt x="25993" y="163004"/>
                  <a:pt x="0" y="235577"/>
                </a:cubicBezTo>
                <a:cubicBezTo>
                  <a:pt x="306144" y="346163"/>
                  <a:pt x="641170" y="183739"/>
                  <a:pt x="967530" y="225208"/>
                </a:cubicBezTo>
                <a:cubicBezTo>
                  <a:pt x="866445" y="353075"/>
                  <a:pt x="745142" y="384177"/>
                  <a:pt x="620954" y="408367"/>
                </a:cubicBezTo>
                <a:cubicBezTo>
                  <a:pt x="589182" y="415279"/>
                  <a:pt x="542972" y="422191"/>
                  <a:pt x="542972" y="463661"/>
                </a:cubicBezTo>
                <a:cubicBezTo>
                  <a:pt x="542972" y="515499"/>
                  <a:pt x="594959" y="505130"/>
                  <a:pt x="635392" y="515499"/>
                </a:cubicBezTo>
                <a:cubicBezTo>
                  <a:pt x="693155" y="529321"/>
                  <a:pt x="762471" y="470573"/>
                  <a:pt x="843339" y="532778"/>
                </a:cubicBezTo>
                <a:cubicBezTo>
                  <a:pt x="646945" y="574247"/>
                  <a:pt x="476544" y="588071"/>
                  <a:pt x="297479" y="584615"/>
                </a:cubicBezTo>
                <a:cubicBezTo>
                  <a:pt x="323472" y="629541"/>
                  <a:pt x="378348" y="639908"/>
                  <a:pt x="358130" y="688289"/>
                </a:cubicBezTo>
                <a:cubicBezTo>
                  <a:pt x="343689" y="726304"/>
                  <a:pt x="283038" y="760862"/>
                  <a:pt x="326361" y="809243"/>
                </a:cubicBezTo>
                <a:cubicBezTo>
                  <a:pt x="427447" y="843802"/>
                  <a:pt x="554524" y="788508"/>
                  <a:pt x="649833" y="854169"/>
                </a:cubicBezTo>
                <a:cubicBezTo>
                  <a:pt x="782688" y="947476"/>
                  <a:pt x="961753" y="940565"/>
                  <a:pt x="1111937" y="992402"/>
                </a:cubicBezTo>
                <a:cubicBezTo>
                  <a:pt x="1161035" y="1009682"/>
                  <a:pt x="1472955" y="1023504"/>
                  <a:pt x="1559599" y="1033872"/>
                </a:cubicBezTo>
                <a:cubicBezTo>
                  <a:pt x="1678015" y="1047696"/>
                  <a:pt x="1805093" y="1023504"/>
                  <a:pt x="1929284" y="1078798"/>
                </a:cubicBezTo>
                <a:cubicBezTo>
                  <a:pt x="1828198" y="1130635"/>
                  <a:pt x="1727113" y="1075343"/>
                  <a:pt x="1608698" y="1154826"/>
                </a:cubicBezTo>
                <a:cubicBezTo>
                  <a:pt x="1825309" y="1175561"/>
                  <a:pt x="2015928" y="1158282"/>
                  <a:pt x="2183442" y="1227398"/>
                </a:cubicBezTo>
                <a:cubicBezTo>
                  <a:pt x="2203658" y="1237767"/>
                  <a:pt x="2238314" y="1220487"/>
                  <a:pt x="2267197" y="1217031"/>
                </a:cubicBezTo>
                <a:cubicBezTo>
                  <a:pt x="2561787" y="1179017"/>
                  <a:pt x="2853490" y="1134091"/>
                  <a:pt x="3148082" y="1123724"/>
                </a:cubicBezTo>
                <a:cubicBezTo>
                  <a:pt x="3214508" y="1120268"/>
                  <a:pt x="3327146" y="1092621"/>
                  <a:pt x="3330034" y="1154826"/>
                </a:cubicBezTo>
                <a:cubicBezTo>
                  <a:pt x="3330034" y="1251589"/>
                  <a:pt x="3214508" y="1220487"/>
                  <a:pt x="3145192" y="1230854"/>
                </a:cubicBezTo>
                <a:cubicBezTo>
                  <a:pt x="2931471" y="1268869"/>
                  <a:pt x="2711970" y="1282691"/>
                  <a:pt x="2504025" y="1376000"/>
                </a:cubicBezTo>
                <a:cubicBezTo>
                  <a:pt x="2654207" y="1365632"/>
                  <a:pt x="2804392" y="1358720"/>
                  <a:pt x="2954575" y="1348352"/>
                </a:cubicBezTo>
                <a:cubicBezTo>
                  <a:pt x="2787063" y="1386367"/>
                  <a:pt x="2654207" y="1476218"/>
                  <a:pt x="2492471" y="1524600"/>
                </a:cubicBezTo>
                <a:cubicBezTo>
                  <a:pt x="2408715" y="1548791"/>
                  <a:pt x="2342289" y="1579893"/>
                  <a:pt x="2342289" y="1579893"/>
                </a:cubicBezTo>
                <a:cubicBezTo>
                  <a:pt x="2342289" y="1579893"/>
                  <a:pt x="2356730" y="1655921"/>
                  <a:pt x="2489584" y="1693935"/>
                </a:cubicBezTo>
                <a:cubicBezTo>
                  <a:pt x="2563232" y="1717262"/>
                  <a:pt x="2820457" y="1728925"/>
                  <a:pt x="2987112" y="17303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E246AA-3082-4D59-E663-6C2DE8B8E6B4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9289437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>
                <a:latin typeface="Bahnschrift"/>
              </a:rPr>
              <a:t>Tehnologij</a:t>
            </a:r>
            <a:r>
              <a:rPr lang="en-US">
                <a:latin typeface="Bahnschrift"/>
              </a:rPr>
              <a:t>e</a:t>
            </a:r>
            <a:r>
              <a:rPr lang="sr-Latn-RS">
                <a:latin typeface="Bahnschrift"/>
              </a:rPr>
              <a:t> </a:t>
            </a:r>
            <a:endParaRPr lang="sr-Latn-RS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74939-FE6E-DE93-20C9-04565EA1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01" y="4908790"/>
            <a:ext cx="4661713" cy="1192742"/>
          </a:xfrm>
          <a:prstGeom prst="rect">
            <a:avLst/>
          </a:prstGeom>
          <a:ln>
            <a:noFill/>
          </a:ln>
        </p:spPr>
      </p:pic>
      <p:pic>
        <p:nvPicPr>
          <p:cNvPr id="3" name="Slika 4">
            <a:extLst>
              <a:ext uri="{FF2B5EF4-FFF2-40B4-BE49-F238E27FC236}">
                <a16:creationId xmlns:a16="http://schemas.microsoft.com/office/drawing/2014/main" id="{5C501256-1543-98FB-5EA1-621A30005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856" y="4979600"/>
            <a:ext cx="1432636" cy="14326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975ECA-06F7-8795-3D7A-94D3CC3239DB}"/>
              </a:ext>
            </a:extLst>
          </p:cNvPr>
          <p:cNvGrpSpPr/>
          <p:nvPr/>
        </p:nvGrpSpPr>
        <p:grpSpPr>
          <a:xfrm>
            <a:off x="814934" y="1296865"/>
            <a:ext cx="3255989" cy="3367981"/>
            <a:chOff x="1011210" y="1162082"/>
            <a:chExt cx="3255989" cy="336798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1EE472F-DEAA-190A-E51B-14116B73B221}"/>
                </a:ext>
              </a:extLst>
            </p:cNvPr>
            <p:cNvSpPr/>
            <p:nvPr/>
          </p:nvSpPr>
          <p:spPr>
            <a:xfrm>
              <a:off x="1011210" y="1162082"/>
              <a:ext cx="3255989" cy="3367981"/>
            </a:xfrm>
            <a:prstGeom prst="roundRect">
              <a:avLst>
                <a:gd name="adj" fmla="val 185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388D629-CAC9-FADE-1E5E-EC12C5149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16915" y="1741124"/>
              <a:ext cx="1699881" cy="1701665"/>
            </a:xfrm>
            <a:prstGeom prst="rect">
              <a:avLst/>
            </a:prstGeom>
          </p:spPr>
        </p:pic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B07F4192-0BFE-0654-4F0E-9F0CED8D2C59}"/>
                </a:ext>
              </a:extLst>
            </p:cNvPr>
            <p:cNvSpPr txBox="1">
              <a:spLocks/>
            </p:cNvSpPr>
            <p:nvPr/>
          </p:nvSpPr>
          <p:spPr>
            <a:xfrm>
              <a:off x="1816915" y="1291557"/>
              <a:ext cx="1739166" cy="38539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err="1">
                  <a:latin typeface="Bahnschrift"/>
                </a:rPr>
                <a:t>FrontEnd</a:t>
              </a:r>
              <a:endParaRPr lang="sr-Latn-RS" sz="2000">
                <a:latin typeface="Bahnschrift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598111D-758F-12E0-90E9-84643304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77406" y="3578160"/>
              <a:ext cx="704291" cy="77611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611EF12-ABD6-AC53-1C13-A4390291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4726" y="3619494"/>
              <a:ext cx="911348" cy="723610"/>
            </a:xfrm>
            <a:prstGeom prst="rect">
              <a:avLst/>
            </a:prstGeom>
          </p:spPr>
        </p:pic>
        <p:grpSp>
          <p:nvGrpSpPr>
            <p:cNvPr id="14" name="Graphic 12">
              <a:extLst>
                <a:ext uri="{FF2B5EF4-FFF2-40B4-BE49-F238E27FC236}">
                  <a16:creationId xmlns:a16="http://schemas.microsoft.com/office/drawing/2014/main" id="{2F0E253B-7818-B004-A0A1-70D212E61E23}"/>
                </a:ext>
              </a:extLst>
            </p:cNvPr>
            <p:cNvGrpSpPr/>
            <p:nvPr/>
          </p:nvGrpSpPr>
          <p:grpSpPr>
            <a:xfrm>
              <a:off x="2329268" y="3583744"/>
              <a:ext cx="764944" cy="764944"/>
              <a:chOff x="2708895" y="3552715"/>
              <a:chExt cx="764944" cy="76494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47698D2-E5DC-F321-D7CF-00A2EF0B5AAF}"/>
                  </a:ext>
                </a:extLst>
              </p:cNvPr>
              <p:cNvSpPr/>
              <p:nvPr/>
            </p:nvSpPr>
            <p:spPr>
              <a:xfrm flipV="1">
                <a:off x="2708895" y="3552715"/>
                <a:ext cx="764944" cy="764944"/>
              </a:xfrm>
              <a:custGeom>
                <a:avLst/>
                <a:gdLst>
                  <a:gd name="connsiteX0" fmla="*/ 0 w 764944"/>
                  <a:gd name="connsiteY0" fmla="*/ 382472 h 764944"/>
                  <a:gd name="connsiteX1" fmla="*/ 0 w 764944"/>
                  <a:gd name="connsiteY1" fmla="*/ 0 h 764944"/>
                  <a:gd name="connsiteX2" fmla="*/ 382472 w 764944"/>
                  <a:gd name="connsiteY2" fmla="*/ 0 h 764944"/>
                  <a:gd name="connsiteX3" fmla="*/ 764944 w 764944"/>
                  <a:gd name="connsiteY3" fmla="*/ 0 h 764944"/>
                  <a:gd name="connsiteX4" fmla="*/ 764944 w 764944"/>
                  <a:gd name="connsiteY4" fmla="*/ 382472 h 764944"/>
                  <a:gd name="connsiteX5" fmla="*/ 764944 w 764944"/>
                  <a:gd name="connsiteY5" fmla="*/ 764944 h 764944"/>
                  <a:gd name="connsiteX6" fmla="*/ 382472 w 764944"/>
                  <a:gd name="connsiteY6" fmla="*/ 764944 h 764944"/>
                  <a:gd name="connsiteX7" fmla="*/ 0 w 764944"/>
                  <a:gd name="connsiteY7" fmla="*/ 764944 h 764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4944" h="764944">
                    <a:moveTo>
                      <a:pt x="0" y="382472"/>
                    </a:moveTo>
                    <a:lnTo>
                      <a:pt x="0" y="0"/>
                    </a:lnTo>
                    <a:lnTo>
                      <a:pt x="382472" y="0"/>
                    </a:lnTo>
                    <a:lnTo>
                      <a:pt x="764944" y="0"/>
                    </a:lnTo>
                    <a:lnTo>
                      <a:pt x="764944" y="382472"/>
                    </a:lnTo>
                    <a:lnTo>
                      <a:pt x="764944" y="764944"/>
                    </a:lnTo>
                    <a:lnTo>
                      <a:pt x="382472" y="764944"/>
                    </a:lnTo>
                    <a:lnTo>
                      <a:pt x="0" y="764944"/>
                    </a:lnTo>
                    <a:close/>
                  </a:path>
                </a:pathLst>
              </a:custGeom>
              <a:solidFill>
                <a:srgbClr val="007ACC"/>
              </a:solidFill>
              <a:ln w="2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7944375-322C-32D8-B4E3-149B43CCE084}"/>
                  </a:ext>
                </a:extLst>
              </p:cNvPr>
              <p:cNvSpPr/>
              <p:nvPr/>
            </p:nvSpPr>
            <p:spPr>
              <a:xfrm rot="10800000">
                <a:off x="2877809" y="3906124"/>
                <a:ext cx="269551" cy="345834"/>
              </a:xfrm>
              <a:custGeom>
                <a:avLst/>
                <a:gdLst>
                  <a:gd name="connsiteX0" fmla="*/ 269309 w 269551"/>
                  <a:gd name="connsiteY0" fmla="*/ 314234 h 345834"/>
                  <a:gd name="connsiteX1" fmla="*/ 269552 w 269551"/>
                  <a:gd name="connsiteY1" fmla="*/ 282908 h 345834"/>
                  <a:gd name="connsiteX2" fmla="*/ 219770 w 269551"/>
                  <a:gd name="connsiteY2" fmla="*/ 282908 h 345834"/>
                  <a:gd name="connsiteX3" fmla="*/ 169988 w 269551"/>
                  <a:gd name="connsiteY3" fmla="*/ 282908 h 345834"/>
                  <a:gd name="connsiteX4" fmla="*/ 169988 w 269551"/>
                  <a:gd name="connsiteY4" fmla="*/ 141454 h 345834"/>
                  <a:gd name="connsiteX5" fmla="*/ 169988 w 269551"/>
                  <a:gd name="connsiteY5" fmla="*/ 0 h 345834"/>
                  <a:gd name="connsiteX6" fmla="*/ 134776 w 269551"/>
                  <a:gd name="connsiteY6" fmla="*/ 0 h 345834"/>
                  <a:gd name="connsiteX7" fmla="*/ 99564 w 269551"/>
                  <a:gd name="connsiteY7" fmla="*/ 0 h 345834"/>
                  <a:gd name="connsiteX8" fmla="*/ 99564 w 269551"/>
                  <a:gd name="connsiteY8" fmla="*/ 141454 h 345834"/>
                  <a:gd name="connsiteX9" fmla="*/ 99564 w 269551"/>
                  <a:gd name="connsiteY9" fmla="*/ 282908 h 345834"/>
                  <a:gd name="connsiteX10" fmla="*/ 49782 w 269551"/>
                  <a:gd name="connsiteY10" fmla="*/ 282908 h 345834"/>
                  <a:gd name="connsiteX11" fmla="*/ 0 w 269551"/>
                  <a:gd name="connsiteY11" fmla="*/ 282908 h 345834"/>
                  <a:gd name="connsiteX12" fmla="*/ 0 w 269551"/>
                  <a:gd name="connsiteY12" fmla="*/ 313627 h 345834"/>
                  <a:gd name="connsiteX13" fmla="*/ 850 w 269551"/>
                  <a:gd name="connsiteY13" fmla="*/ 345196 h 345834"/>
                  <a:gd name="connsiteX14" fmla="*/ 135262 w 269551"/>
                  <a:gd name="connsiteY14" fmla="*/ 345803 h 345834"/>
                  <a:gd name="connsiteX15" fmla="*/ 268945 w 269551"/>
                  <a:gd name="connsiteY15" fmla="*/ 345439 h 345834"/>
                  <a:gd name="connsiteX16" fmla="*/ 269309 w 269551"/>
                  <a:gd name="connsiteY16" fmla="*/ 314234 h 34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9551" h="345834">
                    <a:moveTo>
                      <a:pt x="269309" y="314234"/>
                    </a:moveTo>
                    <a:lnTo>
                      <a:pt x="269552" y="282908"/>
                    </a:lnTo>
                    <a:lnTo>
                      <a:pt x="219770" y="282908"/>
                    </a:lnTo>
                    <a:lnTo>
                      <a:pt x="169988" y="282908"/>
                    </a:lnTo>
                    <a:lnTo>
                      <a:pt x="169988" y="141454"/>
                    </a:lnTo>
                    <a:lnTo>
                      <a:pt x="169988" y="0"/>
                    </a:lnTo>
                    <a:lnTo>
                      <a:pt x="134776" y="0"/>
                    </a:lnTo>
                    <a:lnTo>
                      <a:pt x="99564" y="0"/>
                    </a:lnTo>
                    <a:lnTo>
                      <a:pt x="99564" y="141454"/>
                    </a:lnTo>
                    <a:lnTo>
                      <a:pt x="99564" y="282908"/>
                    </a:lnTo>
                    <a:lnTo>
                      <a:pt x="49782" y="282908"/>
                    </a:lnTo>
                    <a:lnTo>
                      <a:pt x="0" y="282908"/>
                    </a:lnTo>
                    <a:lnTo>
                      <a:pt x="0" y="313627"/>
                    </a:lnTo>
                    <a:cubicBezTo>
                      <a:pt x="0" y="330626"/>
                      <a:pt x="364" y="344832"/>
                      <a:pt x="850" y="345196"/>
                    </a:cubicBezTo>
                    <a:cubicBezTo>
                      <a:pt x="1214" y="345682"/>
                      <a:pt x="61803" y="345925"/>
                      <a:pt x="135262" y="345803"/>
                    </a:cubicBezTo>
                    <a:lnTo>
                      <a:pt x="268945" y="345439"/>
                    </a:lnTo>
                    <a:lnTo>
                      <a:pt x="269309" y="314234"/>
                    </a:lnTo>
                    <a:close/>
                  </a:path>
                </a:pathLst>
              </a:custGeom>
              <a:solidFill>
                <a:srgbClr val="FFFFFF"/>
              </a:solidFill>
              <a:ln w="2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CABB1EC-D552-7FEE-8DAD-E99C3DA3E1E3}"/>
                  </a:ext>
                </a:extLst>
              </p:cNvPr>
              <p:cNvSpPr/>
              <p:nvPr/>
            </p:nvSpPr>
            <p:spPr>
              <a:xfrm flipV="1">
                <a:off x="3166788" y="3902481"/>
                <a:ext cx="247038" cy="353401"/>
              </a:xfrm>
              <a:custGeom>
                <a:avLst/>
                <a:gdLst>
                  <a:gd name="connsiteX0" fmla="*/ 159340 w 247038"/>
                  <a:gd name="connsiteY0" fmla="*/ 350253 h 353401"/>
                  <a:gd name="connsiteX1" fmla="*/ 207180 w 247038"/>
                  <a:gd name="connsiteY1" fmla="*/ 322691 h 353401"/>
                  <a:gd name="connsiteX2" fmla="*/ 225514 w 247038"/>
                  <a:gd name="connsiteY2" fmla="*/ 298164 h 353401"/>
                  <a:gd name="connsiteX3" fmla="*/ 172332 w 247038"/>
                  <a:gd name="connsiteY3" fmla="*/ 262345 h 353401"/>
                  <a:gd name="connsiteX4" fmla="*/ 165411 w 247038"/>
                  <a:gd name="connsiteY4" fmla="*/ 269873 h 353401"/>
                  <a:gd name="connsiteX5" fmla="*/ 129471 w 247038"/>
                  <a:gd name="connsiteY5" fmla="*/ 291486 h 353401"/>
                  <a:gd name="connsiteX6" fmla="*/ 91467 w 247038"/>
                  <a:gd name="connsiteY6" fmla="*/ 260645 h 353401"/>
                  <a:gd name="connsiteX7" fmla="*/ 94745 w 247038"/>
                  <a:gd name="connsiteY7" fmla="*/ 246318 h 353401"/>
                  <a:gd name="connsiteX8" fmla="*/ 139063 w 247038"/>
                  <a:gd name="connsiteY8" fmla="*/ 216570 h 353401"/>
                  <a:gd name="connsiteX9" fmla="*/ 231828 w 247038"/>
                  <a:gd name="connsiteY9" fmla="*/ 155375 h 353401"/>
                  <a:gd name="connsiteX10" fmla="*/ 240692 w 247038"/>
                  <a:gd name="connsiteY10" fmla="*/ 62124 h 353401"/>
                  <a:gd name="connsiteX11" fmla="*/ 156062 w 247038"/>
                  <a:gd name="connsiteY11" fmla="*/ 1536 h 353401"/>
                  <a:gd name="connsiteX12" fmla="*/ 97781 w 247038"/>
                  <a:gd name="connsiteY12" fmla="*/ 2143 h 353401"/>
                  <a:gd name="connsiteX13" fmla="*/ 19951 w 247038"/>
                  <a:gd name="connsiteY13" fmla="*/ 42697 h 353401"/>
                  <a:gd name="connsiteX14" fmla="*/ 38 w 247038"/>
                  <a:gd name="connsiteY14" fmla="*/ 72202 h 353401"/>
                  <a:gd name="connsiteX15" fmla="*/ 7080 w 247038"/>
                  <a:gd name="connsiteY15" fmla="*/ 76695 h 353401"/>
                  <a:gd name="connsiteX16" fmla="*/ 35492 w 247038"/>
                  <a:gd name="connsiteY16" fmla="*/ 93086 h 353401"/>
                  <a:gd name="connsiteX17" fmla="*/ 57469 w 247038"/>
                  <a:gd name="connsiteY17" fmla="*/ 105835 h 353401"/>
                  <a:gd name="connsiteX18" fmla="*/ 62083 w 247038"/>
                  <a:gd name="connsiteY18" fmla="*/ 99036 h 353401"/>
                  <a:gd name="connsiteX19" fmla="*/ 91103 w 247038"/>
                  <a:gd name="connsiteY19" fmla="*/ 71231 h 353401"/>
                  <a:gd name="connsiteX20" fmla="*/ 165533 w 247038"/>
                  <a:gd name="connsiteY20" fmla="*/ 74995 h 353401"/>
                  <a:gd name="connsiteX21" fmla="*/ 175489 w 247038"/>
                  <a:gd name="connsiteY21" fmla="*/ 97943 h 353401"/>
                  <a:gd name="connsiteX22" fmla="*/ 169782 w 247038"/>
                  <a:gd name="connsiteY22" fmla="*/ 117370 h 353401"/>
                  <a:gd name="connsiteX23" fmla="*/ 117208 w 247038"/>
                  <a:gd name="connsiteY23" fmla="*/ 147968 h 353401"/>
                  <a:gd name="connsiteX24" fmla="*/ 45206 w 247038"/>
                  <a:gd name="connsiteY24" fmla="*/ 192286 h 353401"/>
                  <a:gd name="connsiteX25" fmla="*/ 24200 w 247038"/>
                  <a:gd name="connsiteY25" fmla="*/ 230533 h 353401"/>
                  <a:gd name="connsiteX26" fmla="*/ 22865 w 247038"/>
                  <a:gd name="connsiteY26" fmla="*/ 279344 h 353401"/>
                  <a:gd name="connsiteX27" fmla="*/ 101302 w 247038"/>
                  <a:gd name="connsiteY27" fmla="*/ 351953 h 353401"/>
                  <a:gd name="connsiteX28" fmla="*/ 159340 w 247038"/>
                  <a:gd name="connsiteY28" fmla="*/ 350253 h 353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7038" h="353401">
                    <a:moveTo>
                      <a:pt x="159340" y="350253"/>
                    </a:moveTo>
                    <a:cubicBezTo>
                      <a:pt x="178768" y="345396"/>
                      <a:pt x="193581" y="336776"/>
                      <a:pt x="207180" y="322691"/>
                    </a:cubicBezTo>
                    <a:cubicBezTo>
                      <a:pt x="214222" y="315163"/>
                      <a:pt x="224664" y="301443"/>
                      <a:pt x="225514" y="298164"/>
                    </a:cubicBezTo>
                    <a:cubicBezTo>
                      <a:pt x="225757" y="297193"/>
                      <a:pt x="192488" y="274852"/>
                      <a:pt x="172332" y="262345"/>
                    </a:cubicBezTo>
                    <a:cubicBezTo>
                      <a:pt x="171604" y="261860"/>
                      <a:pt x="168690" y="265017"/>
                      <a:pt x="165411" y="269873"/>
                    </a:cubicBezTo>
                    <a:cubicBezTo>
                      <a:pt x="155576" y="284201"/>
                      <a:pt x="145256" y="290393"/>
                      <a:pt x="129471" y="291486"/>
                    </a:cubicBezTo>
                    <a:cubicBezTo>
                      <a:pt x="106280" y="293065"/>
                      <a:pt x="91345" y="280923"/>
                      <a:pt x="91467" y="260645"/>
                    </a:cubicBezTo>
                    <a:cubicBezTo>
                      <a:pt x="91467" y="254696"/>
                      <a:pt x="92317" y="251175"/>
                      <a:pt x="94745" y="246318"/>
                    </a:cubicBezTo>
                    <a:cubicBezTo>
                      <a:pt x="99845" y="235754"/>
                      <a:pt x="109315" y="229441"/>
                      <a:pt x="139063" y="216570"/>
                    </a:cubicBezTo>
                    <a:cubicBezTo>
                      <a:pt x="193824" y="193015"/>
                      <a:pt x="217258" y="177473"/>
                      <a:pt x="231828" y="155375"/>
                    </a:cubicBezTo>
                    <a:cubicBezTo>
                      <a:pt x="248098" y="130726"/>
                      <a:pt x="251741" y="91386"/>
                      <a:pt x="240692" y="62124"/>
                    </a:cubicBezTo>
                    <a:cubicBezTo>
                      <a:pt x="228550" y="30312"/>
                      <a:pt x="198437" y="8700"/>
                      <a:pt x="156062" y="1536"/>
                    </a:cubicBezTo>
                    <a:cubicBezTo>
                      <a:pt x="142949" y="-771"/>
                      <a:pt x="111865" y="-407"/>
                      <a:pt x="97781" y="2143"/>
                    </a:cubicBezTo>
                    <a:cubicBezTo>
                      <a:pt x="67061" y="7607"/>
                      <a:pt x="37921" y="22784"/>
                      <a:pt x="19951" y="42697"/>
                    </a:cubicBezTo>
                    <a:cubicBezTo>
                      <a:pt x="12908" y="50468"/>
                      <a:pt x="-812" y="70745"/>
                      <a:pt x="38" y="72202"/>
                    </a:cubicBezTo>
                    <a:cubicBezTo>
                      <a:pt x="402" y="72688"/>
                      <a:pt x="3559" y="74631"/>
                      <a:pt x="7080" y="76695"/>
                    </a:cubicBezTo>
                    <a:cubicBezTo>
                      <a:pt x="10480" y="78637"/>
                      <a:pt x="23350" y="86044"/>
                      <a:pt x="35492" y="93086"/>
                    </a:cubicBezTo>
                    <a:lnTo>
                      <a:pt x="57469" y="105835"/>
                    </a:lnTo>
                    <a:lnTo>
                      <a:pt x="62083" y="99036"/>
                    </a:lnTo>
                    <a:cubicBezTo>
                      <a:pt x="68518" y="89201"/>
                      <a:pt x="82603" y="75723"/>
                      <a:pt x="91103" y="71231"/>
                    </a:cubicBezTo>
                    <a:cubicBezTo>
                      <a:pt x="115508" y="58360"/>
                      <a:pt x="149020" y="60182"/>
                      <a:pt x="165533" y="74995"/>
                    </a:cubicBezTo>
                    <a:cubicBezTo>
                      <a:pt x="172575" y="81430"/>
                      <a:pt x="175489" y="88108"/>
                      <a:pt x="175489" y="97943"/>
                    </a:cubicBezTo>
                    <a:cubicBezTo>
                      <a:pt x="175489" y="106807"/>
                      <a:pt x="174396" y="110692"/>
                      <a:pt x="169782" y="117370"/>
                    </a:cubicBezTo>
                    <a:cubicBezTo>
                      <a:pt x="163833" y="125870"/>
                      <a:pt x="151691" y="133033"/>
                      <a:pt x="117208" y="147968"/>
                    </a:cubicBezTo>
                    <a:cubicBezTo>
                      <a:pt x="77746" y="164967"/>
                      <a:pt x="60748" y="175530"/>
                      <a:pt x="45206" y="192286"/>
                    </a:cubicBezTo>
                    <a:cubicBezTo>
                      <a:pt x="36221" y="202000"/>
                      <a:pt x="27721" y="217541"/>
                      <a:pt x="24200" y="230533"/>
                    </a:cubicBezTo>
                    <a:cubicBezTo>
                      <a:pt x="21286" y="241340"/>
                      <a:pt x="20558" y="268416"/>
                      <a:pt x="22865" y="279344"/>
                    </a:cubicBezTo>
                    <a:cubicBezTo>
                      <a:pt x="31000" y="317470"/>
                      <a:pt x="59776" y="344061"/>
                      <a:pt x="101302" y="351953"/>
                    </a:cubicBezTo>
                    <a:cubicBezTo>
                      <a:pt x="114779" y="354503"/>
                      <a:pt x="146106" y="353532"/>
                      <a:pt x="159340" y="3502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C55678-727C-F11C-C247-011ACACC3E01}"/>
              </a:ext>
            </a:extLst>
          </p:cNvPr>
          <p:cNvGrpSpPr/>
          <p:nvPr/>
        </p:nvGrpSpPr>
        <p:grpSpPr>
          <a:xfrm>
            <a:off x="4288673" y="1296864"/>
            <a:ext cx="4238760" cy="3367981"/>
            <a:chOff x="4165528" y="639201"/>
            <a:chExt cx="4238760" cy="336798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62C50AB-E573-5C8B-A601-F2CFCCA7D198}"/>
                </a:ext>
              </a:extLst>
            </p:cNvPr>
            <p:cNvSpPr/>
            <p:nvPr/>
          </p:nvSpPr>
          <p:spPr>
            <a:xfrm>
              <a:off x="4165528" y="639201"/>
              <a:ext cx="4238760" cy="3367981"/>
            </a:xfrm>
            <a:prstGeom prst="roundRect">
              <a:avLst>
                <a:gd name="adj" fmla="val 185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905C85-3D41-5DFF-0584-FE29C3AEB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25013" y="1246933"/>
              <a:ext cx="1638501" cy="161264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3EA4997-7BAD-42E5-9DB3-5CD98AB86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2505" y="1250891"/>
              <a:ext cx="1588691" cy="1618971"/>
            </a:xfrm>
            <a:prstGeom prst="rect">
              <a:avLst/>
            </a:prstGeom>
          </p:spPr>
        </p:pic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76A03170-DAA1-DED1-DDB0-C6D134103EDC}"/>
                </a:ext>
              </a:extLst>
            </p:cNvPr>
            <p:cNvSpPr txBox="1">
              <a:spLocks/>
            </p:cNvSpPr>
            <p:nvPr/>
          </p:nvSpPr>
          <p:spPr>
            <a:xfrm>
              <a:off x="5447862" y="747471"/>
              <a:ext cx="1674091" cy="3661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>
                  <a:latin typeface="Bahnschrift"/>
                </a:rPr>
                <a:t>BackEnd</a:t>
              </a:r>
              <a:endParaRPr lang="sr-Latn-RS" sz="2000">
                <a:latin typeface="Bahnschrift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9BD26AB-DCB7-C311-D0BF-DC0F18C9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04275" y="3073477"/>
              <a:ext cx="685336" cy="755225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4766D71-B425-672B-3C9A-CE51D29B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19963" y="3055280"/>
              <a:ext cx="764944" cy="76494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471209-8DF0-F5AB-599B-37E30C4A9B4D}"/>
              </a:ext>
            </a:extLst>
          </p:cNvPr>
          <p:cNvGrpSpPr/>
          <p:nvPr/>
        </p:nvGrpSpPr>
        <p:grpSpPr>
          <a:xfrm>
            <a:off x="8750949" y="1301690"/>
            <a:ext cx="2430806" cy="3363156"/>
            <a:chOff x="8672034" y="1431218"/>
            <a:chExt cx="2430806" cy="336315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638CF22-980C-F23A-EA95-7BD95D571E70}"/>
                </a:ext>
              </a:extLst>
            </p:cNvPr>
            <p:cNvSpPr/>
            <p:nvPr/>
          </p:nvSpPr>
          <p:spPr>
            <a:xfrm>
              <a:off x="8672034" y="1431218"/>
              <a:ext cx="2430806" cy="3363156"/>
            </a:xfrm>
            <a:prstGeom prst="roundRect">
              <a:avLst>
                <a:gd name="adj" fmla="val 1852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62DF036C-4B8B-0140-736C-C1178763D682}"/>
                </a:ext>
              </a:extLst>
            </p:cNvPr>
            <p:cNvSpPr txBox="1">
              <a:spLocks/>
            </p:cNvSpPr>
            <p:nvPr/>
          </p:nvSpPr>
          <p:spPr>
            <a:xfrm>
              <a:off x="8895615" y="1555868"/>
              <a:ext cx="1983644" cy="38539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>
                  <a:latin typeface="Bahnschrift"/>
                </a:rPr>
                <a:t>LTI Mikroservis</a:t>
              </a:r>
              <a:endParaRPr lang="sr-Latn-RS" sz="2000">
                <a:latin typeface="Bahnschrift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1FCE9E8-C806-08A3-3367-AEA39F00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33072" y="2369531"/>
              <a:ext cx="1760464" cy="1134522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36C0B48A-ED7F-8FC5-78F5-6075CA649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28930" y="3863371"/>
              <a:ext cx="685336" cy="755225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BD2EF87-A653-24BB-22BB-CACB90CA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45091" y="3827100"/>
              <a:ext cx="766089" cy="766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182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7E13F5E-78B9-C262-FA31-D8A2838BE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5528"/>
          <a:stretch/>
        </p:blipFill>
        <p:spPr>
          <a:xfrm>
            <a:off x="20" y="420423"/>
            <a:ext cx="5370648" cy="6017165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Okvir za tekst 3">
            <a:extLst>
              <a:ext uri="{FF2B5EF4-FFF2-40B4-BE49-F238E27FC236}">
                <a16:creationId xmlns:a16="http://schemas.microsoft.com/office/drawing/2014/main" id="{14729417-69F4-A424-5117-E372D330E5CC}"/>
              </a:ext>
            </a:extLst>
          </p:cNvPr>
          <p:cNvSpPr txBox="1"/>
          <p:nvPr/>
        </p:nvSpPr>
        <p:spPr>
          <a:xfrm>
            <a:off x="5659380" y="1624251"/>
            <a:ext cx="6240859" cy="48686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600">
                <a:latin typeface="Bahnschrift"/>
              </a:rPr>
              <a:t>P</a:t>
            </a:r>
            <a:r>
              <a:rPr lang="en-US" sz="2600" err="1">
                <a:latin typeface="Bahnschrift"/>
              </a:rPr>
              <a:t>latforma</a:t>
            </a:r>
            <a:r>
              <a:rPr lang="en-US" sz="2600">
                <a:latin typeface="Bahnschrift"/>
              </a:rPr>
              <a:t> za </a:t>
            </a:r>
            <a:r>
              <a:rPr lang="en-US" sz="2600" b="1" err="1">
                <a:latin typeface="Bahnschrift"/>
              </a:rPr>
              <a:t>kreiranje</a:t>
            </a:r>
            <a:r>
              <a:rPr lang="en-US" sz="2600">
                <a:latin typeface="Bahnschrift"/>
              </a:rPr>
              <a:t>, </a:t>
            </a:r>
            <a:r>
              <a:rPr lang="en-US" sz="2600" b="1" err="1">
                <a:latin typeface="Bahnschrift"/>
              </a:rPr>
              <a:t>rešavanje</a:t>
            </a:r>
            <a:r>
              <a:rPr lang="en-US" sz="2600">
                <a:latin typeface="Bahnschrift"/>
              </a:rPr>
              <a:t>, </a:t>
            </a:r>
            <a:r>
              <a:rPr lang="en-US" sz="2600" b="1" err="1">
                <a:latin typeface="Bahnschrift"/>
              </a:rPr>
              <a:t>deljenje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i</a:t>
            </a:r>
            <a:r>
              <a:rPr lang="en-US" sz="2600">
                <a:latin typeface="Bahnschrift"/>
              </a:rPr>
              <a:t> </a:t>
            </a:r>
            <a:r>
              <a:rPr lang="en-US" sz="2600" b="1" err="1">
                <a:latin typeface="Bahnschrift"/>
              </a:rPr>
              <a:t>pronalažanje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testova</a:t>
            </a:r>
            <a:r>
              <a:rPr lang="sr-Latn-RS" sz="2600">
                <a:latin typeface="Bahnschrif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err="1">
                <a:latin typeface="Bahnschrift"/>
              </a:rPr>
              <a:t>Dinamični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testovi</a:t>
            </a:r>
            <a:endParaRPr lang="en-US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err="1">
                <a:latin typeface="Bahnschrift"/>
              </a:rPr>
              <a:t>Više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načina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rešavanja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istog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testa</a:t>
            </a:r>
            <a:endParaRPr lang="sr-Latn-RS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err="1">
                <a:latin typeface="Bahnschrift"/>
              </a:rPr>
              <a:t>Kombinovanje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testova</a:t>
            </a:r>
            <a:endParaRPr lang="sr-Latn-RS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u="sng" err="1">
                <a:latin typeface="Bahnschrift"/>
              </a:rPr>
              <a:t>Privatni</a:t>
            </a:r>
            <a:r>
              <a:rPr lang="en-US" sz="2600" b="1" u="sng">
                <a:latin typeface="Bahnschrift"/>
              </a:rPr>
              <a:t> </a:t>
            </a:r>
            <a:r>
              <a:rPr lang="en-US" sz="2600" b="1" u="sng" err="1">
                <a:latin typeface="Bahnschrift"/>
              </a:rPr>
              <a:t>testovi</a:t>
            </a:r>
            <a:endParaRPr lang="sr-Latn-RS" sz="2600" b="1" u="sng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err="1">
                <a:latin typeface="Bahnschrift"/>
              </a:rPr>
              <a:t>Progresivna</a:t>
            </a:r>
            <a:r>
              <a:rPr lang="en-US" sz="2600" b="1">
                <a:latin typeface="Bahnschrift"/>
              </a:rPr>
              <a:t> web </a:t>
            </a:r>
            <a:r>
              <a:rPr lang="en-US" sz="2600" b="1" err="1">
                <a:latin typeface="Bahnschrift"/>
              </a:rPr>
              <a:t>aplikacija</a:t>
            </a:r>
            <a:endParaRPr lang="en-US" sz="2600" b="1">
              <a:latin typeface="Bahnschrif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err="1">
                <a:latin typeface="Bahnschrift"/>
              </a:rPr>
              <a:t>Podržava</a:t>
            </a:r>
            <a:r>
              <a:rPr lang="en-US" sz="2200">
                <a:latin typeface="Bahnschrift"/>
              </a:rPr>
              <a:t> </a:t>
            </a:r>
            <a:r>
              <a:rPr lang="en-US" sz="2200" b="1">
                <a:latin typeface="Bahnschrift"/>
              </a:rPr>
              <a:t>offline</a:t>
            </a:r>
            <a:r>
              <a:rPr lang="en-US" sz="2200">
                <a:latin typeface="Bahnschrift"/>
              </a:rPr>
              <a:t> rad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err="1">
                <a:latin typeface="Bahnschrift"/>
              </a:rPr>
              <a:t>Preuzimanje</a:t>
            </a:r>
            <a:r>
              <a:rPr lang="en-US" sz="2200">
                <a:latin typeface="Bahnschrift"/>
              </a:rPr>
              <a:t> </a:t>
            </a:r>
            <a:r>
              <a:rPr lang="en-US" sz="2200" err="1">
                <a:latin typeface="Bahnschrift"/>
              </a:rPr>
              <a:t>testova</a:t>
            </a:r>
            <a:r>
              <a:rPr lang="en-US" sz="2200">
                <a:latin typeface="Bahnschrift"/>
              </a:rPr>
              <a:t> </a:t>
            </a:r>
            <a:r>
              <a:rPr lang="en-US" sz="2200" err="1">
                <a:latin typeface="Bahnschrift"/>
              </a:rPr>
              <a:t>lokalno</a:t>
            </a:r>
            <a:r>
              <a:rPr lang="en-US" sz="2200">
                <a:latin typeface="Bahnschrift"/>
              </a:rPr>
              <a:t> </a:t>
            </a:r>
            <a:r>
              <a:rPr lang="en-US" sz="2200" err="1">
                <a:latin typeface="Bahnschrift"/>
              </a:rPr>
              <a:t>na</a:t>
            </a:r>
            <a:r>
              <a:rPr lang="en-US" sz="2200">
                <a:latin typeface="Bahnschrift"/>
              </a:rPr>
              <a:t> </a:t>
            </a:r>
            <a:r>
              <a:rPr lang="en-US" sz="2200" err="1">
                <a:latin typeface="Bahnschrift"/>
              </a:rPr>
              <a:t>uređaju</a:t>
            </a:r>
            <a:endParaRPr lang="en-US" sz="2200">
              <a:latin typeface="Bahnschrif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err="1">
                <a:latin typeface="Bahnschrift"/>
              </a:rPr>
              <a:t>Integrisana</a:t>
            </a:r>
            <a:r>
              <a:rPr lang="en-US" sz="2200">
                <a:latin typeface="Bahnschrift"/>
              </a:rPr>
              <a:t> u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latin typeface="Bahnschrift"/>
              </a:rPr>
              <a:t>Admin panel &amp; </a:t>
            </a:r>
            <a:r>
              <a:rPr lang="en-US" sz="2600" err="1">
                <a:latin typeface="Bahnschrift"/>
              </a:rPr>
              <a:t>Proces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verifikacije</a:t>
            </a:r>
            <a:r>
              <a:rPr lang="en-US" sz="2600">
                <a:latin typeface="Bahnschrift"/>
              </a:rPr>
              <a:t> </a:t>
            </a:r>
            <a:r>
              <a:rPr lang="en-US" sz="2600" err="1">
                <a:latin typeface="Bahnschrift"/>
              </a:rPr>
              <a:t>testova</a:t>
            </a:r>
            <a:endParaRPr lang="en-US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latin typeface="Bahnschrift"/>
              </a:rPr>
              <a:t>LTI - </a:t>
            </a:r>
            <a:r>
              <a:rPr lang="en-US" sz="2600">
                <a:highlight>
                  <a:srgbClr val="00FF00"/>
                </a:highlight>
                <a:latin typeface="Bahnschrift"/>
              </a:rPr>
              <a:t>NOVO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latin typeface="Bahnschrift" panose="020B0502040204020203" pitchFamily="34" charset="0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6F65C9-9BF9-9E5E-FD05-F399CBE9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644" y="365125"/>
            <a:ext cx="6565356" cy="1325563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Bahnschrift"/>
              </a:rPr>
              <a:t>Podsetnik</a:t>
            </a:r>
            <a:r>
              <a:rPr lang="en-US">
                <a:latin typeface="Bahnschrift"/>
              </a:rPr>
              <a:t> – </a:t>
            </a:r>
            <a:r>
              <a:rPr lang="sr-Latn-RS">
                <a:latin typeface="Bahnschrift"/>
              </a:rPr>
              <a:t>Projekat Cortex</a:t>
            </a:r>
            <a:br>
              <a:rPr lang="sr-Latn-RS">
                <a:latin typeface="Bahnschrift" panose="020B0502040204020203" pitchFamily="34" charset="0"/>
              </a:rPr>
            </a:b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356309-D43D-C2C3-FA64-062850523C22}"/>
              </a:ext>
            </a:extLst>
          </p:cNvPr>
          <p:cNvSpPr>
            <a:spLocks noGrp="1"/>
          </p:cNvSpPr>
          <p:nvPr/>
        </p:nvSpPr>
        <p:spPr>
          <a:xfrm>
            <a:off x="331934" y="322793"/>
            <a:ext cx="7745266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r-Latn-RS">
              <a:latin typeface="Bahnschrift" panose="020B0502040204020203" pitchFamily="34" charset="0"/>
            </a:endParaRPr>
          </a:p>
        </p:txBody>
      </p:sp>
      <p:pic>
        <p:nvPicPr>
          <p:cNvPr id="9" name="Graphic 8" descr="Connections with solid fill">
            <a:extLst>
              <a:ext uri="{FF2B5EF4-FFF2-40B4-BE49-F238E27FC236}">
                <a16:creationId xmlns:a16="http://schemas.microsoft.com/office/drawing/2014/main" id="{E36D4A44-21D1-712D-2085-ABE3E129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5409" y="5523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0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E3FA1F-F8C9-E79C-69F8-941F23900A09}"/>
              </a:ext>
            </a:extLst>
          </p:cNvPr>
          <p:cNvSpPr>
            <a:spLocks noGrp="1"/>
          </p:cNvSpPr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Tok </a:t>
            </a:r>
            <a:r>
              <a:rPr lang="en-US" sz="3600" b="1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podataka</a:t>
            </a:r>
            <a:endParaRPr lang="en-US" sz="3600" b="1" kern="1200" err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7A4A87-8998-9A40-F7A0-2C3A6146D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8" y="592582"/>
            <a:ext cx="11385440" cy="37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077BA-3EB3-CC9D-D6C8-6FE06DE6EA03}"/>
              </a:ext>
            </a:extLst>
          </p:cNvPr>
          <p:cNvSpPr>
            <a:spLocks noGrp="1"/>
          </p:cNvSpPr>
          <p:nvPr/>
        </p:nvSpPr>
        <p:spPr>
          <a:xfrm>
            <a:off x="331933" y="322793"/>
            <a:ext cx="11594059" cy="651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hnschrift"/>
              </a:rPr>
              <a:t>Implementacija – Izmene na Cortex FrontEnd-u</a:t>
            </a:r>
            <a:endParaRPr lang="sr-Latn-RS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6FFA1-AC71-E6E9-C9BC-80DEA3047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2" y="1296865"/>
            <a:ext cx="3760488" cy="88781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0A4EF-4887-6316-075A-8B6CF12F2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33" y="3775074"/>
            <a:ext cx="6755137" cy="21872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Okvir za tekst 3">
            <a:extLst>
              <a:ext uri="{FF2B5EF4-FFF2-40B4-BE49-F238E27FC236}">
                <a16:creationId xmlns:a16="http://schemas.microsoft.com/office/drawing/2014/main" id="{F4DF50E0-7776-0343-E730-2ADE7C0AE2A1}"/>
              </a:ext>
            </a:extLst>
          </p:cNvPr>
          <p:cNvSpPr txBox="1"/>
          <p:nvPr/>
        </p:nvSpPr>
        <p:spPr>
          <a:xfrm>
            <a:off x="5094433" y="1093631"/>
            <a:ext cx="6471034" cy="2187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err="1">
                <a:latin typeface="Bahnschrift"/>
              </a:rPr>
              <a:t>Onemogućene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opcije</a:t>
            </a:r>
            <a:r>
              <a:rPr lang="en-GB" sz="2600">
                <a:latin typeface="Bahnschrift"/>
              </a:rPr>
              <a:t> za </a:t>
            </a:r>
            <a:r>
              <a:rPr lang="en-GB" sz="2600" err="1">
                <a:latin typeface="Bahnschrift"/>
              </a:rPr>
              <a:t>izlazak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iz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toka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rešavanja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testa</a:t>
            </a:r>
            <a:endParaRPr lang="en-GB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 err="1">
                <a:latin typeface="Bahnschrift"/>
              </a:rPr>
              <a:t>Detekcija</a:t>
            </a:r>
            <a:r>
              <a:rPr lang="en-GB" sz="2600" b="1">
                <a:latin typeface="Bahnschrift"/>
              </a:rPr>
              <a:t> LTI-a </a:t>
            </a:r>
            <a:r>
              <a:rPr lang="en-GB" sz="2600" err="1">
                <a:latin typeface="Bahnschrift"/>
              </a:rPr>
              <a:t>i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izmene</a:t>
            </a:r>
            <a:r>
              <a:rPr lang="en-GB" sz="2600">
                <a:latin typeface="Bahnschrift"/>
              </a:rPr>
              <a:t> u </a:t>
            </a:r>
            <a:r>
              <a:rPr lang="en-GB" sz="2600" err="1">
                <a:latin typeface="Bahnschrift"/>
              </a:rPr>
              <a:t>globalnom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kontekstu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aplikacija</a:t>
            </a:r>
            <a:r>
              <a:rPr lang="en-GB" sz="2600">
                <a:latin typeface="Bahnschrift"/>
              </a:rPr>
              <a:t> u </a:t>
            </a:r>
            <a:r>
              <a:rPr lang="en-GB" sz="2600" err="1">
                <a:latin typeface="Bahnschrift"/>
              </a:rPr>
              <a:t>skladu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sa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tim</a:t>
            </a:r>
            <a:endParaRPr lang="en-GB" sz="2600">
              <a:latin typeface="Bahnschrif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b="1">
                <a:latin typeface="Bahnschrift"/>
              </a:rPr>
              <a:t>Upload</a:t>
            </a:r>
            <a:r>
              <a:rPr lang="en-GB" sz="2600">
                <a:latin typeface="Bahnschrift"/>
              </a:rPr>
              <a:t> </a:t>
            </a:r>
            <a:r>
              <a:rPr lang="en-GB" sz="2600" i="1">
                <a:latin typeface="Bahnschrift"/>
              </a:rPr>
              <a:t>summary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objekta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i</a:t>
            </a:r>
            <a:r>
              <a:rPr lang="en-GB" sz="2600">
                <a:latin typeface="Bahnschrift"/>
              </a:rPr>
              <a:t> </a:t>
            </a:r>
            <a:r>
              <a:rPr lang="en-GB" sz="2600" b="1" i="1" err="1">
                <a:latin typeface="Bahnschrift"/>
              </a:rPr>
              <a:t>postMessage</a:t>
            </a:r>
            <a:r>
              <a:rPr lang="en-GB" sz="2600">
                <a:latin typeface="Bahnschrift"/>
              </a:rPr>
              <a:t> </a:t>
            </a:r>
            <a:r>
              <a:rPr lang="en-GB" sz="2600" err="1">
                <a:latin typeface="Bahnschrift"/>
              </a:rPr>
              <a:t>događaji</a:t>
            </a:r>
            <a:endParaRPr lang="sr-Latn-RS" sz="2600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78900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4CED7-02BF-F56E-DF01-7EA020E84B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2" y="-2068635"/>
            <a:ext cx="3760488" cy="88781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75067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Implementacija LTI protokola u platformi za e-testove Cortex</vt:lpstr>
      <vt:lpstr>Sadržaj</vt:lpstr>
      <vt:lpstr>PowerPoint Presentation</vt:lpstr>
      <vt:lpstr>PowerPoint Presentation</vt:lpstr>
      <vt:lpstr>PowerPoint Presentation</vt:lpstr>
      <vt:lpstr>Podsetnik – Projekat Cortex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Demonstracija –</vt:lpstr>
      <vt:lpstr>- Hvala na pažnji – - Pitanja; Komentari; Sugestije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Tools Interoperability</dc:title>
  <dc:creator>Stanko Milosavljević</dc:creator>
  <cp:revision>1</cp:revision>
  <dcterms:created xsi:type="dcterms:W3CDTF">2022-11-16T22:18:34Z</dcterms:created>
  <dcterms:modified xsi:type="dcterms:W3CDTF">2023-02-01T21:06:20Z</dcterms:modified>
</cp:coreProperties>
</file>